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sldIdLst>
    <p:sldId id="256" r:id="rId5"/>
    <p:sldId id="296" r:id="rId6"/>
    <p:sldId id="322" r:id="rId7"/>
    <p:sldId id="299" r:id="rId8"/>
    <p:sldId id="307" r:id="rId9"/>
    <p:sldId id="308" r:id="rId10"/>
    <p:sldId id="290" r:id="rId11"/>
    <p:sldId id="300" r:id="rId12"/>
    <p:sldId id="312" r:id="rId13"/>
    <p:sldId id="313" r:id="rId14"/>
    <p:sldId id="314" r:id="rId15"/>
    <p:sldId id="316" r:id="rId16"/>
    <p:sldId id="317" r:id="rId17"/>
    <p:sldId id="319" r:id="rId18"/>
    <p:sldId id="318" r:id="rId19"/>
    <p:sldId id="320" r:id="rId20"/>
    <p:sldId id="321" r:id="rId21"/>
    <p:sldId id="310" r:id="rId22"/>
    <p:sldId id="323" r:id="rId23"/>
    <p:sldId id="309" r:id="rId24"/>
    <p:sldId id="287" r:id="rId25"/>
    <p:sldId id="288" r:id="rId26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F7080853-A445-485E-A4E5-B2293C8C14A1}">
          <p14:sldIdLst>
            <p14:sldId id="256"/>
          </p14:sldIdLst>
        </p14:section>
        <p14:section name="Introduccion" id="{1A19313C-4161-4438-B8E0-804C2DC1F095}">
          <p14:sldIdLst>
            <p14:sldId id="296"/>
          </p14:sldIdLst>
        </p14:section>
        <p14:section name="Objetivo y enfoque del trabajo" id="{A19E4A20-85A6-4EB6-B0A2-6E91B3767E7B}">
          <p14:sldIdLst>
            <p14:sldId id="322"/>
            <p14:sldId id="299"/>
            <p14:sldId id="307"/>
            <p14:sldId id="308"/>
          </p14:sldIdLst>
        </p14:section>
        <p14:section name="Enfoque de ML" id="{5A9A22B0-9A07-40BA-B5C2-DC688B546139}">
          <p14:sldIdLst>
            <p14:sldId id="290"/>
            <p14:sldId id="300"/>
          </p14:sldIdLst>
        </p14:section>
        <p14:section name="Modelo con dataset amplio - Sin ponderacion" id="{D359A731-3221-4ECA-BE21-BA6270DAF513}">
          <p14:sldIdLst>
            <p14:sldId id="312"/>
            <p14:sldId id="313"/>
            <p14:sldId id="314"/>
            <p14:sldId id="316"/>
          </p14:sldIdLst>
        </p14:section>
        <p14:section name="Modelo con dataser amplio - Con ponderacion" id="{DD21A005-95C9-43B8-AEC9-CEB44CB11C64}">
          <p14:sldIdLst>
            <p14:sldId id="317"/>
            <p14:sldId id="319"/>
            <p14:sldId id="318"/>
            <p14:sldId id="320"/>
            <p14:sldId id="321"/>
          </p14:sldIdLst>
        </p14:section>
        <p14:section name="Modelo con dataset restringido" id="{0F6176FB-5707-42A9-BB87-C3776D27C9CE}">
          <p14:sldIdLst>
            <p14:sldId id="310"/>
            <p14:sldId id="323"/>
            <p14:sldId id="309"/>
          </p14:sldIdLst>
        </p14:section>
        <p14:section name="Conclusiones" id="{B5501824-1D3E-45F6-AC64-99A06FC6BA62}">
          <p14:sldIdLst>
            <p14:sldId id="287"/>
          </p14:sldIdLst>
        </p14:section>
        <p14:section name="Preguntas" id="{086B504C-B32E-4F75-9679-83579453E997}">
          <p14:sldIdLst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yer Guzman Condori Mamani" initials="RC" lastIdx="1" clrIdx="0">
    <p:extLst>
      <p:ext uri="{19B8F6BF-5375-455C-9EA6-DF929625EA0E}">
        <p15:presenceInfo xmlns:p15="http://schemas.microsoft.com/office/powerpoint/2012/main" userId="S::rgcondorimamani@estudiantes.unsam.edu.ar::cfec2e7a-f9b8-4dbc-865a-2a1380398f5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C11631"/>
    <a:srgbClr val="4360F6"/>
    <a:srgbClr val="5DE7A0"/>
    <a:srgbClr val="FECDA7"/>
    <a:srgbClr val="64FF8A"/>
    <a:srgbClr val="191970"/>
    <a:srgbClr val="DC1631"/>
    <a:srgbClr val="F4EFE3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BA2C27-52D7-4161-8594-8418F855CFDD}" v="1352" dt="2025-07-14T14:12:13.2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46" autoAdjust="0"/>
    <p:restoredTop sz="90492" autoAdjust="0"/>
  </p:normalViewPr>
  <p:slideViewPr>
    <p:cSldViewPr snapToGrid="0">
      <p:cViewPr varScale="1">
        <p:scale>
          <a:sx n="100" d="100"/>
          <a:sy n="100" d="100"/>
        </p:scale>
        <p:origin x="96" y="462"/>
      </p:cViewPr>
      <p:guideLst/>
    </p:cSldViewPr>
  </p:slideViewPr>
  <p:outlineViewPr>
    <p:cViewPr>
      <p:scale>
        <a:sx n="33" d="100"/>
        <a:sy n="33" d="100"/>
      </p:scale>
      <p:origin x="0" y="-46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yer Condori Mamani" userId="29cabd97abb529a9" providerId="LiveId" clId="{BDBA2C27-52D7-4161-8594-8418F855CFDD}"/>
    <pc:docChg chg="undo custSel addSld delSld modSld sldOrd delSection modSection">
      <pc:chgData name="Royer Condori Mamani" userId="29cabd97abb529a9" providerId="LiveId" clId="{BDBA2C27-52D7-4161-8594-8418F855CFDD}" dt="2025-07-14T14:12:13.257" v="4846"/>
      <pc:docMkLst>
        <pc:docMk/>
      </pc:docMkLst>
      <pc:sldChg chg="modSp mod">
        <pc:chgData name="Royer Condori Mamani" userId="29cabd97abb529a9" providerId="LiveId" clId="{BDBA2C27-52D7-4161-8594-8418F855CFDD}" dt="2025-07-11T05:40:19.199" v="139" actId="20577"/>
        <pc:sldMkLst>
          <pc:docMk/>
          <pc:sldMk cId="1981219286" sldId="256"/>
        </pc:sldMkLst>
        <pc:spChg chg="mod">
          <ac:chgData name="Royer Condori Mamani" userId="29cabd97abb529a9" providerId="LiveId" clId="{BDBA2C27-52D7-4161-8594-8418F855CFDD}" dt="2025-07-11T05:40:19.199" v="139" actId="20577"/>
          <ac:spMkLst>
            <pc:docMk/>
            <pc:sldMk cId="1981219286" sldId="256"/>
            <ac:spMk id="11" creationId="{9310D079-D20D-6010-60CD-6976C3149D69}"/>
          </ac:spMkLst>
        </pc:spChg>
      </pc:sldChg>
      <pc:sldChg chg="del ord">
        <pc:chgData name="Royer Condori Mamani" userId="29cabd97abb529a9" providerId="LiveId" clId="{BDBA2C27-52D7-4161-8594-8418F855CFDD}" dt="2025-07-14T11:21:49.069" v="3813" actId="2696"/>
        <pc:sldMkLst>
          <pc:docMk/>
          <pc:sldMk cId="3264414311" sldId="277"/>
        </pc:sldMkLst>
      </pc:sldChg>
      <pc:sldChg chg="del mod ord modShow">
        <pc:chgData name="Royer Condori Mamani" userId="29cabd97abb529a9" providerId="LiveId" clId="{BDBA2C27-52D7-4161-8594-8418F855CFDD}" dt="2025-07-14T01:47:53.542" v="2668" actId="2696"/>
        <pc:sldMkLst>
          <pc:docMk/>
          <pc:sldMk cId="1169270558" sldId="278"/>
        </pc:sldMkLst>
      </pc:sldChg>
      <pc:sldChg chg="del">
        <pc:chgData name="Royer Condori Mamani" userId="29cabd97abb529a9" providerId="LiveId" clId="{BDBA2C27-52D7-4161-8594-8418F855CFDD}" dt="2025-07-13T15:45:24.540" v="2083" actId="47"/>
        <pc:sldMkLst>
          <pc:docMk/>
          <pc:sldMk cId="826953111" sldId="282"/>
        </pc:sldMkLst>
      </pc:sldChg>
      <pc:sldChg chg="modSp del">
        <pc:chgData name="Royer Condori Mamani" userId="29cabd97abb529a9" providerId="LiveId" clId="{BDBA2C27-52D7-4161-8594-8418F855CFDD}" dt="2025-07-14T11:21:46.359" v="3812" actId="2696"/>
        <pc:sldMkLst>
          <pc:docMk/>
          <pc:sldMk cId="289226448" sldId="283"/>
        </pc:sldMkLst>
        <pc:spChg chg="mod">
          <ac:chgData name="Royer Condori Mamani" userId="29cabd97abb529a9" providerId="LiveId" clId="{BDBA2C27-52D7-4161-8594-8418F855CFDD}" dt="2025-07-13T11:33:45.445" v="1066" actId="20577"/>
          <ac:spMkLst>
            <pc:docMk/>
            <pc:sldMk cId="289226448" sldId="283"/>
            <ac:spMk id="41" creationId="{CAA7A62C-94FD-B46E-BB29-9B45210E1F54}"/>
          </ac:spMkLst>
        </pc:spChg>
      </pc:sldChg>
      <pc:sldChg chg="del">
        <pc:chgData name="Royer Condori Mamani" userId="29cabd97abb529a9" providerId="LiveId" clId="{BDBA2C27-52D7-4161-8594-8418F855CFDD}" dt="2025-07-14T01:48:48.708" v="2673" actId="47"/>
        <pc:sldMkLst>
          <pc:docMk/>
          <pc:sldMk cId="2480164131" sldId="285"/>
        </pc:sldMkLst>
      </pc:sldChg>
      <pc:sldChg chg="del">
        <pc:chgData name="Royer Condori Mamani" userId="29cabd97abb529a9" providerId="LiveId" clId="{BDBA2C27-52D7-4161-8594-8418F855CFDD}" dt="2025-07-14T01:48:47.954" v="2672" actId="47"/>
        <pc:sldMkLst>
          <pc:docMk/>
          <pc:sldMk cId="2239401084" sldId="286"/>
        </pc:sldMkLst>
      </pc:sldChg>
      <pc:sldChg chg="addSp delSp modSp mod">
        <pc:chgData name="Royer Condori Mamani" userId="29cabd97abb529a9" providerId="LiveId" clId="{BDBA2C27-52D7-4161-8594-8418F855CFDD}" dt="2025-07-14T11:35:13.265" v="4607" actId="1076"/>
        <pc:sldMkLst>
          <pc:docMk/>
          <pc:sldMk cId="427709910" sldId="287"/>
        </pc:sldMkLst>
        <pc:spChg chg="mod">
          <ac:chgData name="Royer Condori Mamani" userId="29cabd97abb529a9" providerId="LiveId" clId="{BDBA2C27-52D7-4161-8594-8418F855CFDD}" dt="2025-07-14T03:36:29.355" v="2694" actId="1076"/>
          <ac:spMkLst>
            <pc:docMk/>
            <pc:sldMk cId="427709910" sldId="287"/>
            <ac:spMk id="2" creationId="{E0D111DD-9E51-8824-2DA4-E021556D117A}"/>
          </ac:spMkLst>
        </pc:spChg>
        <pc:spChg chg="add">
          <ac:chgData name="Royer Condori Mamani" userId="29cabd97abb529a9" providerId="LiveId" clId="{BDBA2C27-52D7-4161-8594-8418F855CFDD}" dt="2025-07-14T11:24:57.715" v="3868"/>
          <ac:spMkLst>
            <pc:docMk/>
            <pc:sldMk cId="427709910" sldId="287"/>
            <ac:spMk id="3" creationId="{901D3FCE-76E8-CF5F-EE61-20C40325ACB9}"/>
          </ac:spMkLst>
        </pc:spChg>
        <pc:spChg chg="add mod">
          <ac:chgData name="Royer Condori Mamani" userId="29cabd97abb529a9" providerId="LiveId" clId="{BDBA2C27-52D7-4161-8594-8418F855CFDD}" dt="2025-07-14T11:25:03.350" v="3870"/>
          <ac:spMkLst>
            <pc:docMk/>
            <pc:sldMk cId="427709910" sldId="287"/>
            <ac:spMk id="4" creationId="{833C859D-9BD3-9CC3-11BC-3B6823CBC587}"/>
          </ac:spMkLst>
        </pc:spChg>
        <pc:spChg chg="mod">
          <ac:chgData name="Royer Condori Mamani" userId="29cabd97abb529a9" providerId="LiveId" clId="{BDBA2C27-52D7-4161-8594-8418F855CFDD}" dt="2025-07-14T11:35:04.351" v="4606" actId="1076"/>
          <ac:spMkLst>
            <pc:docMk/>
            <pc:sldMk cId="427709910" sldId="287"/>
            <ac:spMk id="5" creationId="{625DF498-FB58-DFC6-7038-DAA0FA15AF06}"/>
          </ac:spMkLst>
        </pc:spChg>
        <pc:spChg chg="add">
          <ac:chgData name="Royer Condori Mamani" userId="29cabd97abb529a9" providerId="LiveId" clId="{BDBA2C27-52D7-4161-8594-8418F855CFDD}" dt="2025-07-14T11:25:06.784" v="3871"/>
          <ac:spMkLst>
            <pc:docMk/>
            <pc:sldMk cId="427709910" sldId="287"/>
            <ac:spMk id="6" creationId="{3886BB7E-106D-37C8-CA64-E4B8A8F69978}"/>
          </ac:spMkLst>
        </pc:spChg>
        <pc:spChg chg="add del mod">
          <ac:chgData name="Royer Condori Mamani" userId="29cabd97abb529a9" providerId="LiveId" clId="{BDBA2C27-52D7-4161-8594-8418F855CFDD}" dt="2025-07-14T11:27:01.159" v="3991"/>
          <ac:spMkLst>
            <pc:docMk/>
            <pc:sldMk cId="427709910" sldId="287"/>
            <ac:spMk id="8" creationId="{D03A0E44-DF92-A83F-8805-42012B5BB254}"/>
          </ac:spMkLst>
        </pc:spChg>
        <pc:spChg chg="mod">
          <ac:chgData name="Royer Condori Mamani" userId="29cabd97abb529a9" providerId="LiveId" clId="{BDBA2C27-52D7-4161-8594-8418F855CFDD}" dt="2025-07-14T11:35:04.351" v="4606" actId="1076"/>
          <ac:spMkLst>
            <pc:docMk/>
            <pc:sldMk cId="427709910" sldId="287"/>
            <ac:spMk id="14" creationId="{56FEAE1B-56F1-7984-27EB-5A33C1BAFAE5}"/>
          </ac:spMkLst>
        </pc:spChg>
        <pc:spChg chg="mod">
          <ac:chgData name="Royer Condori Mamani" userId="29cabd97abb529a9" providerId="LiveId" clId="{BDBA2C27-52D7-4161-8594-8418F855CFDD}" dt="2025-07-14T11:35:13.265" v="4607" actId="1076"/>
          <ac:spMkLst>
            <pc:docMk/>
            <pc:sldMk cId="427709910" sldId="287"/>
            <ac:spMk id="18" creationId="{EBF05328-CF37-C6BD-D812-EE540BE0DF39}"/>
          </ac:spMkLst>
        </pc:spChg>
        <pc:spChg chg="mod">
          <ac:chgData name="Royer Condori Mamani" userId="29cabd97abb529a9" providerId="LiveId" clId="{BDBA2C27-52D7-4161-8594-8418F855CFDD}" dt="2025-07-14T11:35:13.265" v="4607" actId="1076"/>
          <ac:spMkLst>
            <pc:docMk/>
            <pc:sldMk cId="427709910" sldId="287"/>
            <ac:spMk id="22" creationId="{115DBC4E-489A-BEB2-88C3-3056D04F64E7}"/>
          </ac:spMkLst>
        </pc:spChg>
        <pc:spChg chg="del mod">
          <ac:chgData name="Royer Condori Mamani" userId="29cabd97abb529a9" providerId="LiveId" clId="{BDBA2C27-52D7-4161-8594-8418F855CFDD}" dt="2025-07-14T11:34:52.342" v="4604" actId="478"/>
          <ac:spMkLst>
            <pc:docMk/>
            <pc:sldMk cId="427709910" sldId="287"/>
            <ac:spMk id="26" creationId="{4F1424F9-729A-39AB-3283-2FD8B403817A}"/>
          </ac:spMkLst>
        </pc:spChg>
        <pc:picChg chg="mod">
          <ac:chgData name="Royer Condori Mamani" userId="29cabd97abb529a9" providerId="LiveId" clId="{BDBA2C27-52D7-4161-8594-8418F855CFDD}" dt="2025-07-14T11:35:04.351" v="4606" actId="1076"/>
          <ac:picMkLst>
            <pc:docMk/>
            <pc:sldMk cId="427709910" sldId="287"/>
            <ac:picMk id="7" creationId="{C40CFEAC-9517-E705-96C6-F65B7E884C0E}"/>
          </ac:picMkLst>
        </pc:picChg>
        <pc:picChg chg="mod">
          <ac:chgData name="Royer Condori Mamani" userId="29cabd97abb529a9" providerId="LiveId" clId="{BDBA2C27-52D7-4161-8594-8418F855CFDD}" dt="2025-07-14T11:35:04.351" v="4606" actId="1076"/>
          <ac:picMkLst>
            <pc:docMk/>
            <pc:sldMk cId="427709910" sldId="287"/>
            <ac:picMk id="16" creationId="{415C00CF-6A30-F7F1-07CB-137F0F93FB2E}"/>
          </ac:picMkLst>
        </pc:picChg>
        <pc:picChg chg="mod">
          <ac:chgData name="Royer Condori Mamani" userId="29cabd97abb529a9" providerId="LiveId" clId="{BDBA2C27-52D7-4161-8594-8418F855CFDD}" dt="2025-07-14T11:35:13.265" v="4607" actId="1076"/>
          <ac:picMkLst>
            <pc:docMk/>
            <pc:sldMk cId="427709910" sldId="287"/>
            <ac:picMk id="20" creationId="{C263F7EB-54D2-3C7A-5773-5CD791C6A951}"/>
          </ac:picMkLst>
        </pc:picChg>
        <pc:picChg chg="mod">
          <ac:chgData name="Royer Condori Mamani" userId="29cabd97abb529a9" providerId="LiveId" clId="{BDBA2C27-52D7-4161-8594-8418F855CFDD}" dt="2025-07-14T11:35:13.265" v="4607" actId="1076"/>
          <ac:picMkLst>
            <pc:docMk/>
            <pc:sldMk cId="427709910" sldId="287"/>
            <ac:picMk id="24" creationId="{2BB3079E-80CA-DFC8-669C-AB70060064D5}"/>
          </ac:picMkLst>
        </pc:picChg>
        <pc:picChg chg="del mod">
          <ac:chgData name="Royer Condori Mamani" userId="29cabd97abb529a9" providerId="LiveId" clId="{BDBA2C27-52D7-4161-8594-8418F855CFDD}" dt="2025-07-14T11:34:53.084" v="4605" actId="478"/>
          <ac:picMkLst>
            <pc:docMk/>
            <pc:sldMk cId="427709910" sldId="287"/>
            <ac:picMk id="28" creationId="{5E72DEE9-FB18-F867-D2A4-615A856E5F46}"/>
          </ac:picMkLst>
        </pc:picChg>
      </pc:sldChg>
      <pc:sldChg chg="addSp delSp modSp mod delAnim modAnim">
        <pc:chgData name="Royer Condori Mamani" userId="29cabd97abb529a9" providerId="LiveId" clId="{BDBA2C27-52D7-4161-8594-8418F855CFDD}" dt="2025-07-13T12:26:57.636" v="1464" actId="1582"/>
        <pc:sldMkLst>
          <pc:docMk/>
          <pc:sldMk cId="3869163746" sldId="290"/>
        </pc:sldMkLst>
        <pc:spChg chg="del">
          <ac:chgData name="Royer Condori Mamani" userId="29cabd97abb529a9" providerId="LiveId" clId="{BDBA2C27-52D7-4161-8594-8418F855CFDD}" dt="2025-07-13T11:30:49.575" v="1017" actId="478"/>
          <ac:spMkLst>
            <pc:docMk/>
            <pc:sldMk cId="3869163746" sldId="290"/>
            <ac:spMk id="4" creationId="{55296FDE-E229-8BAE-D07F-259D40EF6C2E}"/>
          </ac:spMkLst>
        </pc:spChg>
        <pc:spChg chg="del">
          <ac:chgData name="Royer Condori Mamani" userId="29cabd97abb529a9" providerId="LiveId" clId="{BDBA2C27-52D7-4161-8594-8418F855CFDD}" dt="2025-07-13T11:30:49.575" v="1017" actId="478"/>
          <ac:spMkLst>
            <pc:docMk/>
            <pc:sldMk cId="3869163746" sldId="290"/>
            <ac:spMk id="6" creationId="{62A9903C-B0E6-C128-CC4B-136D3424A12A}"/>
          </ac:spMkLst>
        </pc:spChg>
        <pc:spChg chg="del">
          <ac:chgData name="Royer Condori Mamani" userId="29cabd97abb529a9" providerId="LiveId" clId="{BDBA2C27-52D7-4161-8594-8418F855CFDD}" dt="2025-07-13T11:30:49.575" v="1017" actId="478"/>
          <ac:spMkLst>
            <pc:docMk/>
            <pc:sldMk cId="3869163746" sldId="290"/>
            <ac:spMk id="7" creationId="{6384EC80-AFAC-18E7-9282-29CDF21D1ADB}"/>
          </ac:spMkLst>
        </pc:spChg>
        <pc:spChg chg="del">
          <ac:chgData name="Royer Condori Mamani" userId="29cabd97abb529a9" providerId="LiveId" clId="{BDBA2C27-52D7-4161-8594-8418F855CFDD}" dt="2025-07-13T11:31:07.106" v="1023" actId="478"/>
          <ac:spMkLst>
            <pc:docMk/>
            <pc:sldMk cId="3869163746" sldId="290"/>
            <ac:spMk id="8" creationId="{65A15E6E-4664-2F55-5D90-64CDCF95C075}"/>
          </ac:spMkLst>
        </pc:spChg>
        <pc:spChg chg="mod">
          <ac:chgData name="Royer Condori Mamani" userId="29cabd97abb529a9" providerId="LiveId" clId="{BDBA2C27-52D7-4161-8594-8418F855CFDD}" dt="2025-07-13T11:42:58.935" v="1172" actId="1076"/>
          <ac:spMkLst>
            <pc:docMk/>
            <pc:sldMk cId="3869163746" sldId="290"/>
            <ac:spMk id="10" creationId="{C5D2FDEA-6604-D07B-BA0C-DDF8252CBF06}"/>
          </ac:spMkLst>
        </pc:spChg>
        <pc:spChg chg="add mod">
          <ac:chgData name="Royer Condori Mamani" userId="29cabd97abb529a9" providerId="LiveId" clId="{BDBA2C27-52D7-4161-8594-8418F855CFDD}" dt="2025-07-13T11:47:32.782" v="1230" actId="1076"/>
          <ac:spMkLst>
            <pc:docMk/>
            <pc:sldMk cId="3869163746" sldId="290"/>
            <ac:spMk id="11" creationId="{5A8496F9-575B-724E-99F1-76BC12757568}"/>
          </ac:spMkLst>
        </pc:spChg>
        <pc:spChg chg="del">
          <ac:chgData name="Royer Condori Mamani" userId="29cabd97abb529a9" providerId="LiveId" clId="{BDBA2C27-52D7-4161-8594-8418F855CFDD}" dt="2025-07-13T11:31:07.106" v="1023" actId="478"/>
          <ac:spMkLst>
            <pc:docMk/>
            <pc:sldMk cId="3869163746" sldId="290"/>
            <ac:spMk id="13" creationId="{4340AA7A-56C7-F339-7D0D-AD7D12D7D234}"/>
          </ac:spMkLst>
        </pc:spChg>
        <pc:spChg chg="del">
          <ac:chgData name="Royer Condori Mamani" userId="29cabd97abb529a9" providerId="LiveId" clId="{BDBA2C27-52D7-4161-8594-8418F855CFDD}" dt="2025-07-13T11:31:07.106" v="1023" actId="478"/>
          <ac:spMkLst>
            <pc:docMk/>
            <pc:sldMk cId="3869163746" sldId="290"/>
            <ac:spMk id="14" creationId="{A30293C8-29C8-75A6-8B1A-6D0A98C97CEA}"/>
          </ac:spMkLst>
        </pc:spChg>
        <pc:spChg chg="del">
          <ac:chgData name="Royer Condori Mamani" userId="29cabd97abb529a9" providerId="LiveId" clId="{BDBA2C27-52D7-4161-8594-8418F855CFDD}" dt="2025-07-13T11:31:32.281" v="1034" actId="478"/>
          <ac:spMkLst>
            <pc:docMk/>
            <pc:sldMk cId="3869163746" sldId="290"/>
            <ac:spMk id="15" creationId="{500017DE-D07D-1D57-EA01-8BFFC0F7EEC7}"/>
          </ac:spMkLst>
        </pc:spChg>
        <pc:spChg chg="del">
          <ac:chgData name="Royer Condori Mamani" userId="29cabd97abb529a9" providerId="LiveId" clId="{BDBA2C27-52D7-4161-8594-8418F855CFDD}" dt="2025-07-13T11:31:35.467" v="1037" actId="478"/>
          <ac:spMkLst>
            <pc:docMk/>
            <pc:sldMk cId="3869163746" sldId="290"/>
            <ac:spMk id="16" creationId="{2AD4231D-1CF1-9E18-9800-920535E939F8}"/>
          </ac:spMkLst>
        </pc:spChg>
        <pc:spChg chg="del">
          <ac:chgData name="Royer Condori Mamani" userId="29cabd97abb529a9" providerId="LiveId" clId="{BDBA2C27-52D7-4161-8594-8418F855CFDD}" dt="2025-07-13T11:31:36.867" v="1039" actId="478"/>
          <ac:spMkLst>
            <pc:docMk/>
            <pc:sldMk cId="3869163746" sldId="290"/>
            <ac:spMk id="17" creationId="{61CCE969-C315-3C61-1248-E4F74A2BD547}"/>
          </ac:spMkLst>
        </pc:spChg>
        <pc:spChg chg="del">
          <ac:chgData name="Royer Condori Mamani" userId="29cabd97abb529a9" providerId="LiveId" clId="{BDBA2C27-52D7-4161-8594-8418F855CFDD}" dt="2025-07-13T11:31:27.997" v="1033" actId="478"/>
          <ac:spMkLst>
            <pc:docMk/>
            <pc:sldMk cId="3869163746" sldId="290"/>
            <ac:spMk id="18" creationId="{EA53842F-7BB9-404C-58B9-87C08AA31B3D}"/>
          </ac:spMkLst>
        </pc:spChg>
        <pc:spChg chg="del">
          <ac:chgData name="Royer Condori Mamani" userId="29cabd97abb529a9" providerId="LiveId" clId="{BDBA2C27-52D7-4161-8594-8418F855CFDD}" dt="2025-07-13T11:31:33.704" v="1035" actId="478"/>
          <ac:spMkLst>
            <pc:docMk/>
            <pc:sldMk cId="3869163746" sldId="290"/>
            <ac:spMk id="19" creationId="{80DA4248-0C6A-26D3-EEE6-CA98A5C95E78}"/>
          </ac:spMkLst>
        </pc:spChg>
        <pc:spChg chg="del">
          <ac:chgData name="Royer Condori Mamani" userId="29cabd97abb529a9" providerId="LiveId" clId="{BDBA2C27-52D7-4161-8594-8418F855CFDD}" dt="2025-07-13T11:31:34.583" v="1036" actId="478"/>
          <ac:spMkLst>
            <pc:docMk/>
            <pc:sldMk cId="3869163746" sldId="290"/>
            <ac:spMk id="20" creationId="{A1CCACCB-0C3A-6EB2-FF40-83B1771A6C1D}"/>
          </ac:spMkLst>
        </pc:spChg>
        <pc:spChg chg="del">
          <ac:chgData name="Royer Condori Mamani" userId="29cabd97abb529a9" providerId="LiveId" clId="{BDBA2C27-52D7-4161-8594-8418F855CFDD}" dt="2025-07-13T11:31:36.038" v="1038" actId="478"/>
          <ac:spMkLst>
            <pc:docMk/>
            <pc:sldMk cId="3869163746" sldId="290"/>
            <ac:spMk id="21" creationId="{31BBEEDF-801A-8452-FBC3-C7080DC99E2F}"/>
          </ac:spMkLst>
        </pc:spChg>
        <pc:spChg chg="del">
          <ac:chgData name="Royer Condori Mamani" userId="29cabd97abb529a9" providerId="LiveId" clId="{BDBA2C27-52D7-4161-8594-8418F855CFDD}" dt="2025-07-13T11:31:37.565" v="1040" actId="478"/>
          <ac:spMkLst>
            <pc:docMk/>
            <pc:sldMk cId="3869163746" sldId="290"/>
            <ac:spMk id="22" creationId="{F000028E-78AF-38EE-AB34-86EE9ECC643F}"/>
          </ac:spMkLst>
        </pc:spChg>
        <pc:spChg chg="add mod">
          <ac:chgData name="Royer Condori Mamani" userId="29cabd97abb529a9" providerId="LiveId" clId="{BDBA2C27-52D7-4161-8594-8418F855CFDD}" dt="2025-07-13T11:49:05.595" v="1243" actId="207"/>
          <ac:spMkLst>
            <pc:docMk/>
            <pc:sldMk cId="3869163746" sldId="290"/>
            <ac:spMk id="23" creationId="{EEF47288-DE12-B8C1-22EF-B1FE91801B53}"/>
          </ac:spMkLst>
        </pc:spChg>
        <pc:spChg chg="del">
          <ac:chgData name="Royer Condori Mamani" userId="29cabd97abb529a9" providerId="LiveId" clId="{BDBA2C27-52D7-4161-8594-8418F855CFDD}" dt="2025-07-13T11:31:38.309" v="1041" actId="478"/>
          <ac:spMkLst>
            <pc:docMk/>
            <pc:sldMk cId="3869163746" sldId="290"/>
            <ac:spMk id="24" creationId="{9D36B0D4-8AAA-A9AF-91C7-9DFEBE1EE64C}"/>
          </ac:spMkLst>
        </pc:spChg>
        <pc:spChg chg="add mod">
          <ac:chgData name="Royer Condori Mamani" userId="29cabd97abb529a9" providerId="LiveId" clId="{BDBA2C27-52D7-4161-8594-8418F855CFDD}" dt="2025-07-13T12:26:57.636" v="1464" actId="1582"/>
          <ac:spMkLst>
            <pc:docMk/>
            <pc:sldMk cId="3869163746" sldId="290"/>
            <ac:spMk id="25" creationId="{20E3C50D-359B-0D16-5D92-E6F68D56F4B6}"/>
          </ac:spMkLst>
        </pc:spChg>
        <pc:spChg chg="add mod">
          <ac:chgData name="Royer Condori Mamani" userId="29cabd97abb529a9" providerId="LiveId" clId="{BDBA2C27-52D7-4161-8594-8418F855CFDD}" dt="2025-07-13T11:49:11.620" v="1245" actId="207"/>
          <ac:spMkLst>
            <pc:docMk/>
            <pc:sldMk cId="3869163746" sldId="290"/>
            <ac:spMk id="27" creationId="{17DA3C92-A0CF-A19B-0144-97CC00E22654}"/>
          </ac:spMkLst>
        </pc:spChg>
        <pc:spChg chg="add mod">
          <ac:chgData name="Royer Condori Mamani" userId="29cabd97abb529a9" providerId="LiveId" clId="{BDBA2C27-52D7-4161-8594-8418F855CFDD}" dt="2025-07-13T12:26:51.048" v="1463" actId="1582"/>
          <ac:spMkLst>
            <pc:docMk/>
            <pc:sldMk cId="3869163746" sldId="290"/>
            <ac:spMk id="28" creationId="{961376D0-7433-04E5-A7BB-76471C69D062}"/>
          </ac:spMkLst>
        </pc:spChg>
        <pc:spChg chg="del mod">
          <ac:chgData name="Royer Condori Mamani" userId="29cabd97abb529a9" providerId="LiveId" clId="{BDBA2C27-52D7-4161-8594-8418F855CFDD}" dt="2025-07-13T11:31:24.850" v="1031" actId="478"/>
          <ac:spMkLst>
            <pc:docMk/>
            <pc:sldMk cId="3869163746" sldId="290"/>
            <ac:spMk id="30" creationId="{DA07D97F-6CEA-882C-698A-B95DF7E5A643}"/>
          </ac:spMkLst>
        </pc:spChg>
        <pc:spChg chg="del">
          <ac:chgData name="Royer Condori Mamani" userId="29cabd97abb529a9" providerId="LiveId" clId="{BDBA2C27-52D7-4161-8594-8418F855CFDD}" dt="2025-07-13T11:31:22.925" v="1028" actId="478"/>
          <ac:spMkLst>
            <pc:docMk/>
            <pc:sldMk cId="3869163746" sldId="290"/>
            <ac:spMk id="32" creationId="{F1BF0F82-1660-D3D7-E3D0-3029DA15F20A}"/>
          </ac:spMkLst>
        </pc:spChg>
        <pc:spChg chg="del">
          <ac:chgData name="Royer Condori Mamani" userId="29cabd97abb529a9" providerId="LiveId" clId="{BDBA2C27-52D7-4161-8594-8418F855CFDD}" dt="2025-07-13T11:31:22.084" v="1027" actId="478"/>
          <ac:spMkLst>
            <pc:docMk/>
            <pc:sldMk cId="3869163746" sldId="290"/>
            <ac:spMk id="33" creationId="{D5EFED4E-F584-BE6E-05AC-16FD6A931DE5}"/>
          </ac:spMkLst>
        </pc:spChg>
        <pc:spChg chg="del">
          <ac:chgData name="Royer Condori Mamani" userId="29cabd97abb529a9" providerId="LiveId" clId="{BDBA2C27-52D7-4161-8594-8418F855CFDD}" dt="2025-07-13T11:31:09.548" v="1024" actId="478"/>
          <ac:spMkLst>
            <pc:docMk/>
            <pc:sldMk cId="3869163746" sldId="290"/>
            <ac:spMk id="34" creationId="{152010AF-745C-50D8-BDCE-DCCE2220298F}"/>
          </ac:spMkLst>
        </pc:spChg>
        <pc:spChg chg="add mod">
          <ac:chgData name="Royer Condori Mamani" userId="29cabd97abb529a9" providerId="LiveId" clId="{BDBA2C27-52D7-4161-8594-8418F855CFDD}" dt="2025-07-13T11:49:08.436" v="1244" actId="207"/>
          <ac:spMkLst>
            <pc:docMk/>
            <pc:sldMk cId="3869163746" sldId="290"/>
            <ac:spMk id="36" creationId="{0B2C4199-CBD5-1513-2312-030777CF544F}"/>
          </ac:spMkLst>
        </pc:spChg>
        <pc:spChg chg="add mod">
          <ac:chgData name="Royer Condori Mamani" userId="29cabd97abb529a9" providerId="LiveId" clId="{BDBA2C27-52D7-4161-8594-8418F855CFDD}" dt="2025-07-13T12:26:45.725" v="1462" actId="1582"/>
          <ac:spMkLst>
            <pc:docMk/>
            <pc:sldMk cId="3869163746" sldId="290"/>
            <ac:spMk id="37" creationId="{84ADD274-B9A0-E777-5548-0A5183FA8B89}"/>
          </ac:spMkLst>
        </pc:spChg>
        <pc:spChg chg="mod">
          <ac:chgData name="Royer Condori Mamani" userId="29cabd97abb529a9" providerId="LiveId" clId="{BDBA2C27-52D7-4161-8594-8418F855CFDD}" dt="2025-07-13T11:31:11.218" v="1025" actId="6549"/>
          <ac:spMkLst>
            <pc:docMk/>
            <pc:sldMk cId="3869163746" sldId="290"/>
            <ac:spMk id="41" creationId="{47EF3D6A-EBB7-A940-CB22-18D9699E1AAF}"/>
          </ac:spMkLst>
        </pc:spChg>
        <pc:spChg chg="add mod">
          <ac:chgData name="Royer Condori Mamani" userId="29cabd97abb529a9" providerId="LiveId" clId="{BDBA2C27-52D7-4161-8594-8418F855CFDD}" dt="2025-07-13T11:41:11.435" v="1166" actId="207"/>
          <ac:spMkLst>
            <pc:docMk/>
            <pc:sldMk cId="3869163746" sldId="290"/>
            <ac:spMk id="47" creationId="{70A55931-82DE-D0B8-620B-EC7FCE7C6D8F}"/>
          </ac:spMkLst>
        </pc:spChg>
        <pc:spChg chg="add mod">
          <ac:chgData name="Royer Condori Mamani" userId="29cabd97abb529a9" providerId="LiveId" clId="{BDBA2C27-52D7-4161-8594-8418F855CFDD}" dt="2025-07-13T11:46:57.150" v="1226" actId="1076"/>
          <ac:spMkLst>
            <pc:docMk/>
            <pc:sldMk cId="3869163746" sldId="290"/>
            <ac:spMk id="50" creationId="{936959D5-9E6D-7B74-1BE2-89F68B93E716}"/>
          </ac:spMkLst>
        </pc:spChg>
        <pc:spChg chg="add mod">
          <ac:chgData name="Royer Condori Mamani" userId="29cabd97abb529a9" providerId="LiveId" clId="{BDBA2C27-52D7-4161-8594-8418F855CFDD}" dt="2025-07-13T11:46:57.150" v="1226" actId="1076"/>
          <ac:spMkLst>
            <pc:docMk/>
            <pc:sldMk cId="3869163746" sldId="290"/>
            <ac:spMk id="51" creationId="{41327D7D-817C-7520-BDDD-B8BB3930EABE}"/>
          </ac:spMkLst>
        </pc:spChg>
        <pc:spChg chg="add mod">
          <ac:chgData name="Royer Condori Mamani" userId="29cabd97abb529a9" providerId="LiveId" clId="{BDBA2C27-52D7-4161-8594-8418F855CFDD}" dt="2025-07-13T11:46:57.150" v="1226" actId="1076"/>
          <ac:spMkLst>
            <pc:docMk/>
            <pc:sldMk cId="3869163746" sldId="290"/>
            <ac:spMk id="55" creationId="{FD11E836-B216-3336-B660-0369C5207522}"/>
          </ac:spMkLst>
        </pc:spChg>
        <pc:spChg chg="add mod">
          <ac:chgData name="Royer Condori Mamani" userId="29cabd97abb529a9" providerId="LiveId" clId="{BDBA2C27-52D7-4161-8594-8418F855CFDD}" dt="2025-07-13T11:46:57.150" v="1226" actId="1076"/>
          <ac:spMkLst>
            <pc:docMk/>
            <pc:sldMk cId="3869163746" sldId="290"/>
            <ac:spMk id="56" creationId="{6371ED5C-6B22-7925-A919-D74A20CE5BF4}"/>
          </ac:spMkLst>
        </pc:spChg>
        <pc:spChg chg="add mod">
          <ac:chgData name="Royer Condori Mamani" userId="29cabd97abb529a9" providerId="LiveId" clId="{BDBA2C27-52D7-4161-8594-8418F855CFDD}" dt="2025-07-13T11:46:57.150" v="1226" actId="1076"/>
          <ac:spMkLst>
            <pc:docMk/>
            <pc:sldMk cId="3869163746" sldId="290"/>
            <ac:spMk id="58" creationId="{2DC468D5-F6BC-1F85-3FEC-8F0C3A2469B4}"/>
          </ac:spMkLst>
        </pc:spChg>
        <pc:spChg chg="add mod">
          <ac:chgData name="Royer Condori Mamani" userId="29cabd97abb529a9" providerId="LiveId" clId="{BDBA2C27-52D7-4161-8594-8418F855CFDD}" dt="2025-07-13T11:46:57.150" v="1226" actId="1076"/>
          <ac:spMkLst>
            <pc:docMk/>
            <pc:sldMk cId="3869163746" sldId="290"/>
            <ac:spMk id="59" creationId="{49F585A5-C53C-25C9-B6E8-D83AAF55F3FA}"/>
          </ac:spMkLst>
        </pc:spChg>
        <pc:spChg chg="add mod">
          <ac:chgData name="Royer Condori Mamani" userId="29cabd97abb529a9" providerId="LiveId" clId="{BDBA2C27-52D7-4161-8594-8418F855CFDD}" dt="2025-07-13T11:48:11.522" v="1234" actId="1582"/>
          <ac:spMkLst>
            <pc:docMk/>
            <pc:sldMk cId="3869163746" sldId="290"/>
            <ac:spMk id="63" creationId="{312D589D-A362-65B3-DA02-FDF92CE348C0}"/>
          </ac:spMkLst>
        </pc:spChg>
        <pc:spChg chg="add mod">
          <ac:chgData name="Royer Condori Mamani" userId="29cabd97abb529a9" providerId="LiveId" clId="{BDBA2C27-52D7-4161-8594-8418F855CFDD}" dt="2025-07-13T11:48:17.965" v="1235" actId="571"/>
          <ac:spMkLst>
            <pc:docMk/>
            <pc:sldMk cId="3869163746" sldId="290"/>
            <ac:spMk id="64" creationId="{AF21F15C-DFAC-336F-7554-514A081ECB71}"/>
          </ac:spMkLst>
        </pc:spChg>
        <pc:spChg chg="add mod">
          <ac:chgData name="Royer Condori Mamani" userId="29cabd97abb529a9" providerId="LiveId" clId="{BDBA2C27-52D7-4161-8594-8418F855CFDD}" dt="2025-07-13T11:48:21.665" v="1236" actId="571"/>
          <ac:spMkLst>
            <pc:docMk/>
            <pc:sldMk cId="3869163746" sldId="290"/>
            <ac:spMk id="65" creationId="{4E806B77-672D-FE99-EE13-441EF21870E9}"/>
          </ac:spMkLst>
        </pc:spChg>
        <pc:spChg chg="add mod">
          <ac:chgData name="Royer Condori Mamani" userId="29cabd97abb529a9" providerId="LiveId" clId="{BDBA2C27-52D7-4161-8594-8418F855CFDD}" dt="2025-07-13T11:48:25.189" v="1237" actId="571"/>
          <ac:spMkLst>
            <pc:docMk/>
            <pc:sldMk cId="3869163746" sldId="290"/>
            <ac:spMk id="66" creationId="{7F6A6BFC-4560-50CD-919F-D77E1709BC1E}"/>
          </ac:spMkLst>
        </pc:spChg>
        <pc:spChg chg="add mod">
          <ac:chgData name="Royer Condori Mamani" userId="29cabd97abb529a9" providerId="LiveId" clId="{BDBA2C27-52D7-4161-8594-8418F855CFDD}" dt="2025-07-13T11:48:29.658" v="1238" actId="571"/>
          <ac:spMkLst>
            <pc:docMk/>
            <pc:sldMk cId="3869163746" sldId="290"/>
            <ac:spMk id="67" creationId="{FC7A3990-B07B-5879-F965-D83E9DF5EC97}"/>
          </ac:spMkLst>
        </pc:spChg>
        <pc:spChg chg="add mod">
          <ac:chgData name="Royer Condori Mamani" userId="29cabd97abb529a9" providerId="LiveId" clId="{BDBA2C27-52D7-4161-8594-8418F855CFDD}" dt="2025-07-13T11:48:43.065" v="1240" actId="1076"/>
          <ac:spMkLst>
            <pc:docMk/>
            <pc:sldMk cId="3869163746" sldId="290"/>
            <ac:spMk id="68" creationId="{2FE24FAC-5AE8-0F34-3BD2-FC066B0151D0}"/>
          </ac:spMkLst>
        </pc:spChg>
        <pc:spChg chg="add mod">
          <ac:chgData name="Royer Condori Mamani" userId="29cabd97abb529a9" providerId="LiveId" clId="{BDBA2C27-52D7-4161-8594-8418F855CFDD}" dt="2025-07-13T11:48:46.239" v="1241" actId="571"/>
          <ac:spMkLst>
            <pc:docMk/>
            <pc:sldMk cId="3869163746" sldId="290"/>
            <ac:spMk id="69" creationId="{4A32ED4B-C8D6-945A-F7A3-546DFC7D4968}"/>
          </ac:spMkLst>
        </pc:spChg>
        <pc:spChg chg="add mod">
          <ac:chgData name="Royer Condori Mamani" userId="29cabd97abb529a9" providerId="LiveId" clId="{BDBA2C27-52D7-4161-8594-8418F855CFDD}" dt="2025-07-13T11:48:51.667" v="1242" actId="571"/>
          <ac:spMkLst>
            <pc:docMk/>
            <pc:sldMk cId="3869163746" sldId="290"/>
            <ac:spMk id="70" creationId="{54198018-4EFD-E68D-BD5D-998A40E899CA}"/>
          </ac:spMkLst>
        </pc:spChg>
        <pc:spChg chg="add mod">
          <ac:chgData name="Royer Condori Mamani" userId="29cabd97abb529a9" providerId="LiveId" clId="{BDBA2C27-52D7-4161-8594-8418F855CFDD}" dt="2025-07-13T12:02:01.752" v="1276" actId="1582"/>
          <ac:spMkLst>
            <pc:docMk/>
            <pc:sldMk cId="3869163746" sldId="290"/>
            <ac:spMk id="72" creationId="{DA470CD2-970C-DF35-5AEB-AE9978880365}"/>
          </ac:spMkLst>
        </pc:spChg>
        <pc:spChg chg="add mod">
          <ac:chgData name="Royer Condori Mamani" userId="29cabd97abb529a9" providerId="LiveId" clId="{BDBA2C27-52D7-4161-8594-8418F855CFDD}" dt="2025-07-13T12:08:15.725" v="1289" actId="14100"/>
          <ac:spMkLst>
            <pc:docMk/>
            <pc:sldMk cId="3869163746" sldId="290"/>
            <ac:spMk id="75" creationId="{2EF646E3-D580-6B91-D793-6183CD275599}"/>
          </ac:spMkLst>
        </pc:spChg>
        <pc:graphicFrameChg chg="del modGraphic">
          <ac:chgData name="Royer Condori Mamani" userId="29cabd97abb529a9" providerId="LiveId" clId="{BDBA2C27-52D7-4161-8594-8418F855CFDD}" dt="2025-07-13T11:31:26.625" v="1032" actId="478"/>
          <ac:graphicFrameMkLst>
            <pc:docMk/>
            <pc:sldMk cId="3869163746" sldId="290"/>
            <ac:graphicFrameMk id="12" creationId="{BD08D122-017F-94A5-1F9C-CDC1E522A505}"/>
          </ac:graphicFrameMkLst>
        </pc:graphicFrameChg>
        <pc:picChg chg="add mod">
          <ac:chgData name="Royer Condori Mamani" userId="29cabd97abb529a9" providerId="LiveId" clId="{BDBA2C27-52D7-4161-8594-8418F855CFDD}" dt="2025-07-13T11:37:55.847" v="1120" actId="1076"/>
          <ac:picMkLst>
            <pc:docMk/>
            <pc:sldMk cId="3869163746" sldId="290"/>
            <ac:picMk id="2" creationId="{7D9E4E4F-86F1-1625-4BF8-B9EC6A3AEE07}"/>
          </ac:picMkLst>
        </pc:picChg>
        <pc:picChg chg="del">
          <ac:chgData name="Royer Condori Mamani" userId="29cabd97abb529a9" providerId="LiveId" clId="{BDBA2C27-52D7-4161-8594-8418F855CFDD}" dt="2025-07-13T11:30:47.420" v="1016" actId="478"/>
          <ac:picMkLst>
            <pc:docMk/>
            <pc:sldMk cId="3869163746" sldId="290"/>
            <ac:picMk id="3" creationId="{B837D229-9674-2E4F-7673-D4BACC404B21}"/>
          </ac:picMkLst>
        </pc:picChg>
        <pc:picChg chg="add mod">
          <ac:chgData name="Royer Condori Mamani" userId="29cabd97abb529a9" providerId="LiveId" clId="{BDBA2C27-52D7-4161-8594-8418F855CFDD}" dt="2025-07-13T11:46:58.550" v="1227" actId="1076"/>
          <ac:picMkLst>
            <pc:docMk/>
            <pc:sldMk cId="3869163746" sldId="290"/>
            <ac:picMk id="9" creationId="{76147775-F326-A610-BD3B-08C07B14638F}"/>
          </ac:picMkLst>
        </pc:picChg>
        <pc:picChg chg="add mod">
          <ac:chgData name="Royer Condori Mamani" userId="29cabd97abb529a9" providerId="LiveId" clId="{BDBA2C27-52D7-4161-8594-8418F855CFDD}" dt="2025-07-13T12:08:23.365" v="1291" actId="1076"/>
          <ac:picMkLst>
            <pc:docMk/>
            <pc:sldMk cId="3869163746" sldId="290"/>
            <ac:picMk id="1026" creationId="{6290230B-1667-2DFF-156F-084E62966209}"/>
          </ac:picMkLst>
        </pc:picChg>
        <pc:cxnChg chg="del mod">
          <ac:chgData name="Royer Condori Mamani" userId="29cabd97abb529a9" providerId="LiveId" clId="{BDBA2C27-52D7-4161-8594-8418F855CFDD}" dt="2025-07-13T11:31:09.548" v="1024" actId="478"/>
          <ac:cxnSpMkLst>
            <pc:docMk/>
            <pc:sldMk cId="3869163746" sldId="290"/>
            <ac:cxnSpMk id="26" creationId="{BD37248F-F3E9-9A52-3C73-52E465E8D6B8}"/>
          </ac:cxnSpMkLst>
        </pc:cxnChg>
        <pc:cxnChg chg="add mod">
          <ac:chgData name="Royer Condori Mamani" userId="29cabd97abb529a9" providerId="LiveId" clId="{BDBA2C27-52D7-4161-8594-8418F855CFDD}" dt="2025-07-13T11:47:32.782" v="1230" actId="1076"/>
          <ac:cxnSpMkLst>
            <pc:docMk/>
            <pc:sldMk cId="3869163746" sldId="290"/>
            <ac:cxnSpMk id="31" creationId="{88E6D50A-9008-7A2B-D6FA-B07F94718209}"/>
          </ac:cxnSpMkLst>
        </pc:cxnChg>
        <pc:cxnChg chg="del mod">
          <ac:chgData name="Royer Condori Mamani" userId="29cabd97abb529a9" providerId="LiveId" clId="{BDBA2C27-52D7-4161-8594-8418F855CFDD}" dt="2025-07-13T11:31:09.548" v="1024" actId="478"/>
          <ac:cxnSpMkLst>
            <pc:docMk/>
            <pc:sldMk cId="3869163746" sldId="290"/>
            <ac:cxnSpMk id="38" creationId="{78A88400-D0A7-1467-F2DB-FA1F4BBEB622}"/>
          </ac:cxnSpMkLst>
        </pc:cxnChg>
        <pc:cxnChg chg="del mod">
          <ac:chgData name="Royer Condori Mamani" userId="29cabd97abb529a9" providerId="LiveId" clId="{BDBA2C27-52D7-4161-8594-8418F855CFDD}" dt="2025-07-13T11:31:09.548" v="1024" actId="478"/>
          <ac:cxnSpMkLst>
            <pc:docMk/>
            <pc:sldMk cId="3869163746" sldId="290"/>
            <ac:cxnSpMk id="40" creationId="{D07326D4-0474-BBFB-586F-F1B6037561EA}"/>
          </ac:cxnSpMkLst>
        </pc:cxnChg>
        <pc:cxnChg chg="add mod">
          <ac:chgData name="Royer Condori Mamani" userId="29cabd97abb529a9" providerId="LiveId" clId="{BDBA2C27-52D7-4161-8594-8418F855CFDD}" dt="2025-07-13T11:39:17.223" v="1131" actId="1076"/>
          <ac:cxnSpMkLst>
            <pc:docMk/>
            <pc:sldMk cId="3869163746" sldId="290"/>
            <ac:cxnSpMk id="42" creationId="{FB693EE8-ABD6-A31A-8A6D-042388DD4337}"/>
          </ac:cxnSpMkLst>
        </pc:cxnChg>
        <pc:cxnChg chg="add">
          <ac:chgData name="Royer Condori Mamani" userId="29cabd97abb529a9" providerId="LiveId" clId="{BDBA2C27-52D7-4161-8594-8418F855CFDD}" dt="2025-07-13T11:39:08.766" v="1130" actId="11529"/>
          <ac:cxnSpMkLst>
            <pc:docMk/>
            <pc:sldMk cId="3869163746" sldId="290"/>
            <ac:cxnSpMk id="44" creationId="{FD0CE039-5AFF-E4E9-6774-18B7798911AB}"/>
          </ac:cxnSpMkLst>
        </pc:cxnChg>
        <pc:cxnChg chg="add">
          <ac:chgData name="Royer Condori Mamani" userId="29cabd97abb529a9" providerId="LiveId" clId="{BDBA2C27-52D7-4161-8594-8418F855CFDD}" dt="2025-07-13T11:41:06.538" v="1165" actId="11529"/>
          <ac:cxnSpMkLst>
            <pc:docMk/>
            <pc:sldMk cId="3869163746" sldId="290"/>
            <ac:cxnSpMk id="49" creationId="{7D899238-87B4-3DC0-7011-D01CEDEC7411}"/>
          </ac:cxnSpMkLst>
        </pc:cxnChg>
        <pc:cxnChg chg="add mod">
          <ac:chgData name="Royer Condori Mamani" userId="29cabd97abb529a9" providerId="LiveId" clId="{BDBA2C27-52D7-4161-8594-8418F855CFDD}" dt="2025-07-13T11:46:57.150" v="1226" actId="1076"/>
          <ac:cxnSpMkLst>
            <pc:docMk/>
            <pc:sldMk cId="3869163746" sldId="290"/>
            <ac:cxnSpMk id="52" creationId="{CAE44E59-B8A0-C8A4-C0CB-9FEEA68E4CAB}"/>
          </ac:cxnSpMkLst>
        </pc:cxnChg>
        <pc:cxnChg chg="add mod">
          <ac:chgData name="Royer Condori Mamani" userId="29cabd97abb529a9" providerId="LiveId" clId="{BDBA2C27-52D7-4161-8594-8418F855CFDD}" dt="2025-07-13T11:46:57.150" v="1226" actId="1076"/>
          <ac:cxnSpMkLst>
            <pc:docMk/>
            <pc:sldMk cId="3869163746" sldId="290"/>
            <ac:cxnSpMk id="57" creationId="{FF119A98-9552-66C8-2E83-FCB561F5F8E5}"/>
          </ac:cxnSpMkLst>
        </pc:cxnChg>
        <pc:cxnChg chg="add mod">
          <ac:chgData name="Royer Condori Mamani" userId="29cabd97abb529a9" providerId="LiveId" clId="{BDBA2C27-52D7-4161-8594-8418F855CFDD}" dt="2025-07-13T11:46:57.150" v="1226" actId="1076"/>
          <ac:cxnSpMkLst>
            <pc:docMk/>
            <pc:sldMk cId="3869163746" sldId="290"/>
            <ac:cxnSpMk id="60" creationId="{616999B1-B18D-66E4-AE91-78C9048D7B6D}"/>
          </ac:cxnSpMkLst>
        </pc:cxnChg>
        <pc:cxnChg chg="add">
          <ac:chgData name="Royer Condori Mamani" userId="29cabd97abb529a9" providerId="LiveId" clId="{BDBA2C27-52D7-4161-8594-8418F855CFDD}" dt="2025-07-13T12:02:10.687" v="1277" actId="11529"/>
          <ac:cxnSpMkLst>
            <pc:docMk/>
            <pc:sldMk cId="3869163746" sldId="290"/>
            <ac:cxnSpMk id="74" creationId="{089CB87D-9283-D74D-8412-41A289F939B1}"/>
          </ac:cxnSpMkLst>
        </pc:cxnChg>
      </pc:sldChg>
      <pc:sldChg chg="addSp delSp modSp del mod">
        <pc:chgData name="Royer Condori Mamani" userId="29cabd97abb529a9" providerId="LiveId" clId="{BDBA2C27-52D7-4161-8594-8418F855CFDD}" dt="2025-07-14T01:48:51.348" v="2675" actId="47"/>
        <pc:sldMkLst>
          <pc:docMk/>
          <pc:sldMk cId="4134029806" sldId="293"/>
        </pc:sldMkLst>
      </pc:sldChg>
      <pc:sldChg chg="del">
        <pc:chgData name="Royer Condori Mamani" userId="29cabd97abb529a9" providerId="LiveId" clId="{BDBA2C27-52D7-4161-8594-8418F855CFDD}" dt="2025-07-14T01:48:50.417" v="2674" actId="47"/>
        <pc:sldMkLst>
          <pc:docMk/>
          <pc:sldMk cId="1630170945" sldId="295"/>
        </pc:sldMkLst>
      </pc:sldChg>
      <pc:sldChg chg="addSp delSp modSp mod modClrScheme addAnim delAnim modAnim chgLayout">
        <pc:chgData name="Royer Condori Mamani" userId="29cabd97abb529a9" providerId="LiveId" clId="{BDBA2C27-52D7-4161-8594-8418F855CFDD}" dt="2025-07-14T11:02:12.451" v="3168"/>
        <pc:sldMkLst>
          <pc:docMk/>
          <pc:sldMk cId="1033606995" sldId="296"/>
        </pc:sldMkLst>
        <pc:spChg chg="add del mod">
          <ac:chgData name="Royer Condori Mamani" userId="29cabd97abb529a9" providerId="LiveId" clId="{BDBA2C27-52D7-4161-8594-8418F855CFDD}" dt="2025-07-14T10:49:51.504" v="2697" actId="478"/>
          <ac:spMkLst>
            <pc:docMk/>
            <pc:sldMk cId="1033606995" sldId="296"/>
            <ac:spMk id="3" creationId="{7B1CC992-7A20-5DAE-24FA-E4A107D37913}"/>
          </ac:spMkLst>
        </pc:spChg>
        <pc:spChg chg="mod ord">
          <ac:chgData name="Royer Condori Mamani" userId="29cabd97abb529a9" providerId="LiveId" clId="{BDBA2C27-52D7-4161-8594-8418F855CFDD}" dt="2025-07-14T10:59:19.584" v="3161" actId="34135"/>
          <ac:spMkLst>
            <pc:docMk/>
            <pc:sldMk cId="1033606995" sldId="296"/>
            <ac:spMk id="4" creationId="{D441EF00-1747-C8ED-D19B-849A51C97118}"/>
          </ac:spMkLst>
        </pc:spChg>
        <pc:spChg chg="add mod ord">
          <ac:chgData name="Royer Condori Mamani" userId="29cabd97abb529a9" providerId="LiveId" clId="{BDBA2C27-52D7-4161-8594-8418F855CFDD}" dt="2025-07-14T10:49:57.923" v="2699"/>
          <ac:spMkLst>
            <pc:docMk/>
            <pc:sldMk cId="1033606995" sldId="296"/>
            <ac:spMk id="5" creationId="{C520E9D7-ED7B-A7C1-F49A-DC6B842F511C}"/>
          </ac:spMkLst>
        </pc:spChg>
        <pc:spChg chg="add del mod ord">
          <ac:chgData name="Royer Condori Mamani" userId="29cabd97abb529a9" providerId="LiveId" clId="{BDBA2C27-52D7-4161-8594-8418F855CFDD}" dt="2025-07-14T10:50:01.654" v="2700" actId="478"/>
          <ac:spMkLst>
            <pc:docMk/>
            <pc:sldMk cId="1033606995" sldId="296"/>
            <ac:spMk id="6" creationId="{F1D7848C-1097-4C59-DC4F-35BB73C43CE7}"/>
          </ac:spMkLst>
        </pc:spChg>
        <pc:spChg chg="add mod">
          <ac:chgData name="Royer Condori Mamani" userId="29cabd97abb529a9" providerId="LiveId" clId="{BDBA2C27-52D7-4161-8594-8418F855CFDD}" dt="2025-07-14T10:59:32.269" v="3162" actId="1076"/>
          <ac:spMkLst>
            <pc:docMk/>
            <pc:sldMk cId="1033606995" sldId="296"/>
            <ac:spMk id="7" creationId="{857D4C67-F0D4-1EE0-5390-5075B2137986}"/>
          </ac:spMkLst>
        </pc:spChg>
        <pc:spChg chg="mod">
          <ac:chgData name="Royer Condori Mamani" userId="29cabd97abb529a9" providerId="LiveId" clId="{BDBA2C27-52D7-4161-8594-8418F855CFDD}" dt="2025-07-14T10:53:19.165" v="2870" actId="14100"/>
          <ac:spMkLst>
            <pc:docMk/>
            <pc:sldMk cId="1033606995" sldId="296"/>
            <ac:spMk id="8" creationId="{0EF3A0E5-D421-5052-408A-BDD5DD761813}"/>
          </ac:spMkLst>
        </pc:spChg>
        <pc:spChg chg="add mod">
          <ac:chgData name="Royer Condori Mamani" userId="29cabd97abb529a9" providerId="LiveId" clId="{BDBA2C27-52D7-4161-8594-8418F855CFDD}" dt="2025-07-14T10:59:32.269" v="3162" actId="1076"/>
          <ac:spMkLst>
            <pc:docMk/>
            <pc:sldMk cId="1033606995" sldId="296"/>
            <ac:spMk id="9" creationId="{3D0592F6-B17C-B3CC-C9DB-843B67A8D2B4}"/>
          </ac:spMkLst>
        </pc:spChg>
        <pc:spChg chg="add mod">
          <ac:chgData name="Royer Condori Mamani" userId="29cabd97abb529a9" providerId="LiveId" clId="{BDBA2C27-52D7-4161-8594-8418F855CFDD}" dt="2025-07-14T10:59:32.269" v="3162" actId="1076"/>
          <ac:spMkLst>
            <pc:docMk/>
            <pc:sldMk cId="1033606995" sldId="296"/>
            <ac:spMk id="10" creationId="{72223580-90CB-9A86-FEDE-2DE16AB4AA59}"/>
          </ac:spMkLst>
        </pc:spChg>
        <pc:spChg chg="del mod">
          <ac:chgData name="Royer Condori Mamani" userId="29cabd97abb529a9" providerId="LiveId" clId="{BDBA2C27-52D7-4161-8594-8418F855CFDD}" dt="2025-07-14T10:56:40.242" v="2978" actId="478"/>
          <ac:spMkLst>
            <pc:docMk/>
            <pc:sldMk cId="1033606995" sldId="296"/>
            <ac:spMk id="11" creationId="{796AB204-2857-B55C-381D-98E25EFDCE05}"/>
          </ac:spMkLst>
        </pc:spChg>
        <pc:spChg chg="del mod">
          <ac:chgData name="Royer Condori Mamani" userId="29cabd97abb529a9" providerId="LiveId" clId="{BDBA2C27-52D7-4161-8594-8418F855CFDD}" dt="2025-07-14T10:49:50.092" v="2696" actId="478"/>
          <ac:spMkLst>
            <pc:docMk/>
            <pc:sldMk cId="1033606995" sldId="296"/>
            <ac:spMk id="13" creationId="{DB180FBA-F420-6A43-E998-3255534D5346}"/>
          </ac:spMkLst>
        </pc:spChg>
        <pc:spChg chg="add del mod">
          <ac:chgData name="Royer Condori Mamani" userId="29cabd97abb529a9" providerId="LiveId" clId="{BDBA2C27-52D7-4161-8594-8418F855CFDD}" dt="2025-07-14T10:59:32.269" v="3162" actId="1076"/>
          <ac:spMkLst>
            <pc:docMk/>
            <pc:sldMk cId="1033606995" sldId="296"/>
            <ac:spMk id="14" creationId="{352843C3-E722-F6AA-FA34-29C056262EF6}"/>
          </ac:spMkLst>
        </pc:spChg>
        <pc:spChg chg="mod">
          <ac:chgData name="Royer Condori Mamani" userId="29cabd97abb529a9" providerId="LiveId" clId="{BDBA2C27-52D7-4161-8594-8418F855CFDD}" dt="2025-07-14T10:59:32.269" v="3162" actId="1076"/>
          <ac:spMkLst>
            <pc:docMk/>
            <pc:sldMk cId="1033606995" sldId="296"/>
            <ac:spMk id="15" creationId="{74E1C795-27EC-FADF-FB6E-92BCA870FF90}"/>
          </ac:spMkLst>
        </pc:spChg>
        <pc:spChg chg="mod">
          <ac:chgData name="Royer Condori Mamani" userId="29cabd97abb529a9" providerId="LiveId" clId="{BDBA2C27-52D7-4161-8594-8418F855CFDD}" dt="2025-07-14T10:57:57.965" v="3070" actId="313"/>
          <ac:spMkLst>
            <pc:docMk/>
            <pc:sldMk cId="1033606995" sldId="296"/>
            <ac:spMk id="16" creationId="{C3189F0C-33C9-8A01-7260-623F39FBC638}"/>
          </ac:spMkLst>
        </pc:spChg>
        <pc:spChg chg="mod">
          <ac:chgData name="Royer Condori Mamani" userId="29cabd97abb529a9" providerId="LiveId" clId="{BDBA2C27-52D7-4161-8594-8418F855CFDD}" dt="2025-07-14T10:58:10.961" v="3073" actId="1076"/>
          <ac:spMkLst>
            <pc:docMk/>
            <pc:sldMk cId="1033606995" sldId="296"/>
            <ac:spMk id="17" creationId="{ACA249AD-1C5E-8169-5A77-A4F09F1B8A1D}"/>
          </ac:spMkLst>
        </pc:spChg>
        <pc:spChg chg="add mod">
          <ac:chgData name="Royer Condori Mamani" userId="29cabd97abb529a9" providerId="LiveId" clId="{BDBA2C27-52D7-4161-8594-8418F855CFDD}" dt="2025-07-14T10:59:32.269" v="3162" actId="1076"/>
          <ac:spMkLst>
            <pc:docMk/>
            <pc:sldMk cId="1033606995" sldId="296"/>
            <ac:spMk id="18" creationId="{1C9157EF-48F5-DD3B-E33F-8E6BE492C01F}"/>
          </ac:spMkLst>
        </pc:spChg>
        <pc:spChg chg="add mod">
          <ac:chgData name="Royer Condori Mamani" userId="29cabd97abb529a9" providerId="LiveId" clId="{BDBA2C27-52D7-4161-8594-8418F855CFDD}" dt="2025-07-14T10:59:32.269" v="3162" actId="1076"/>
          <ac:spMkLst>
            <pc:docMk/>
            <pc:sldMk cId="1033606995" sldId="296"/>
            <ac:spMk id="19" creationId="{215F4900-DAC9-5592-2BAB-2466BCFB34A4}"/>
          </ac:spMkLst>
        </pc:spChg>
        <pc:spChg chg="add del mod">
          <ac:chgData name="Royer Condori Mamani" userId="29cabd97abb529a9" providerId="LiveId" clId="{BDBA2C27-52D7-4161-8594-8418F855CFDD}" dt="2025-07-14T10:59:04.191" v="3158" actId="478"/>
          <ac:spMkLst>
            <pc:docMk/>
            <pc:sldMk cId="1033606995" sldId="296"/>
            <ac:spMk id="24" creationId="{E4091655-EE47-4495-363A-FA180CE6D28C}"/>
          </ac:spMkLst>
        </pc:spChg>
        <pc:spChg chg="del mod">
          <ac:chgData name="Royer Condori Mamani" userId="29cabd97abb529a9" providerId="LiveId" clId="{BDBA2C27-52D7-4161-8594-8418F855CFDD}" dt="2025-07-14T10:59:02.081" v="3157" actId="478"/>
          <ac:spMkLst>
            <pc:docMk/>
            <pc:sldMk cId="1033606995" sldId="296"/>
            <ac:spMk id="25" creationId="{218165E0-3720-8456-3351-86FAAB9E68EE}"/>
          </ac:spMkLst>
        </pc:spChg>
        <pc:spChg chg="add del mod">
          <ac:chgData name="Royer Condori Mamani" userId="29cabd97abb529a9" providerId="LiveId" clId="{BDBA2C27-52D7-4161-8594-8418F855CFDD}" dt="2025-07-14T10:59:02.081" v="3157" actId="478"/>
          <ac:spMkLst>
            <pc:docMk/>
            <pc:sldMk cId="1033606995" sldId="296"/>
            <ac:spMk id="26" creationId="{EA4882D4-3D4A-3FA5-854D-2FC7B0BF2754}"/>
          </ac:spMkLst>
        </pc:spChg>
        <pc:spChg chg="add mod">
          <ac:chgData name="Royer Condori Mamani" userId="29cabd97abb529a9" providerId="LiveId" clId="{BDBA2C27-52D7-4161-8594-8418F855CFDD}" dt="2025-07-14T10:59:32.269" v="3162" actId="1076"/>
          <ac:spMkLst>
            <pc:docMk/>
            <pc:sldMk cId="1033606995" sldId="296"/>
            <ac:spMk id="27" creationId="{5BA0040A-1783-43CE-D349-ABC9A27754B2}"/>
          </ac:spMkLst>
        </pc:spChg>
        <pc:spChg chg="add mod">
          <ac:chgData name="Royer Condori Mamani" userId="29cabd97abb529a9" providerId="LiveId" clId="{BDBA2C27-52D7-4161-8594-8418F855CFDD}" dt="2025-07-14T10:59:32.269" v="3162" actId="1076"/>
          <ac:spMkLst>
            <pc:docMk/>
            <pc:sldMk cId="1033606995" sldId="296"/>
            <ac:spMk id="31" creationId="{99718ADD-482E-68FE-01E8-7CEA1656776A}"/>
          </ac:spMkLst>
        </pc:spChg>
        <pc:spChg chg="add mod">
          <ac:chgData name="Royer Condori Mamani" userId="29cabd97abb529a9" providerId="LiveId" clId="{BDBA2C27-52D7-4161-8594-8418F855CFDD}" dt="2025-07-14T10:59:32.269" v="3162" actId="1076"/>
          <ac:spMkLst>
            <pc:docMk/>
            <pc:sldMk cId="1033606995" sldId="296"/>
            <ac:spMk id="32" creationId="{34AEC693-4C79-06C8-0F4A-790ACA08AAA0}"/>
          </ac:spMkLst>
        </pc:spChg>
        <pc:cxnChg chg="del mod">
          <ac:chgData name="Royer Condori Mamani" userId="29cabd97abb529a9" providerId="LiveId" clId="{BDBA2C27-52D7-4161-8594-8418F855CFDD}" dt="2025-07-14T10:51:46.232" v="2831" actId="478"/>
          <ac:cxnSpMkLst>
            <pc:docMk/>
            <pc:sldMk cId="1033606995" sldId="296"/>
            <ac:cxnSpMk id="12" creationId="{9C7F61EB-9A73-BFFB-123A-40CBA91E31E3}"/>
          </ac:cxnSpMkLst>
        </pc:cxnChg>
        <pc:cxnChg chg="add del mod">
          <ac:chgData name="Royer Condori Mamani" userId="29cabd97abb529a9" providerId="LiveId" clId="{BDBA2C27-52D7-4161-8594-8418F855CFDD}" dt="2025-07-14T10:58:20.900" v="3075" actId="14100"/>
          <ac:cxnSpMkLst>
            <pc:docMk/>
            <pc:sldMk cId="1033606995" sldId="296"/>
            <ac:cxnSpMk id="20" creationId="{3D5F39A2-3051-41E8-5A3F-71CF9250F66D}"/>
          </ac:cxnSpMkLst>
        </pc:cxnChg>
        <pc:cxnChg chg="del mod">
          <ac:chgData name="Royer Condori Mamani" userId="29cabd97abb529a9" providerId="LiveId" clId="{BDBA2C27-52D7-4161-8594-8418F855CFDD}" dt="2025-07-14T10:54:00.742" v="2878" actId="478"/>
          <ac:cxnSpMkLst>
            <pc:docMk/>
            <pc:sldMk cId="1033606995" sldId="296"/>
            <ac:cxnSpMk id="21" creationId="{671354EC-517F-BAAD-082E-CEB1454B3430}"/>
          </ac:cxnSpMkLst>
        </pc:cxnChg>
        <pc:cxnChg chg="del mod">
          <ac:chgData name="Royer Condori Mamani" userId="29cabd97abb529a9" providerId="LiveId" clId="{BDBA2C27-52D7-4161-8594-8418F855CFDD}" dt="2025-07-14T10:54:01.478" v="2879" actId="478"/>
          <ac:cxnSpMkLst>
            <pc:docMk/>
            <pc:sldMk cId="1033606995" sldId="296"/>
            <ac:cxnSpMk id="22" creationId="{C31972CD-7AFC-A63E-1A43-31A41F46587D}"/>
          </ac:cxnSpMkLst>
        </pc:cxnChg>
        <pc:cxnChg chg="del mod">
          <ac:chgData name="Royer Condori Mamani" userId="29cabd97abb529a9" providerId="LiveId" clId="{BDBA2C27-52D7-4161-8594-8418F855CFDD}" dt="2025-07-14T10:54:02.351" v="2880" actId="478"/>
          <ac:cxnSpMkLst>
            <pc:docMk/>
            <pc:sldMk cId="1033606995" sldId="296"/>
            <ac:cxnSpMk id="23" creationId="{902A558B-DFA1-09F7-5A08-C1758DB66D70}"/>
          </ac:cxnSpMkLst>
        </pc:cxnChg>
        <pc:cxnChg chg="del mod">
          <ac:chgData name="Royer Condori Mamani" userId="29cabd97abb529a9" providerId="LiveId" clId="{BDBA2C27-52D7-4161-8594-8418F855CFDD}" dt="2025-07-14T10:58:57.790" v="3156" actId="478"/>
          <ac:cxnSpMkLst>
            <pc:docMk/>
            <pc:sldMk cId="1033606995" sldId="296"/>
            <ac:cxnSpMk id="28" creationId="{E4C053A3-80CC-D324-787B-86BB4E34F1D2}"/>
          </ac:cxnSpMkLst>
        </pc:cxnChg>
        <pc:cxnChg chg="del mod">
          <ac:chgData name="Royer Condori Mamani" userId="29cabd97abb529a9" providerId="LiveId" clId="{BDBA2C27-52D7-4161-8594-8418F855CFDD}" dt="2025-07-14T10:58:57.790" v="3156" actId="478"/>
          <ac:cxnSpMkLst>
            <pc:docMk/>
            <pc:sldMk cId="1033606995" sldId="296"/>
            <ac:cxnSpMk id="29" creationId="{39183782-9F6C-4B06-F852-2FEC54095A8E}"/>
          </ac:cxnSpMkLst>
        </pc:cxnChg>
        <pc:cxnChg chg="del mod">
          <ac:chgData name="Royer Condori Mamani" userId="29cabd97abb529a9" providerId="LiveId" clId="{BDBA2C27-52D7-4161-8594-8418F855CFDD}" dt="2025-07-14T10:51:52.326" v="2833" actId="478"/>
          <ac:cxnSpMkLst>
            <pc:docMk/>
            <pc:sldMk cId="1033606995" sldId="296"/>
            <ac:cxnSpMk id="30" creationId="{6ACDB58A-A1D2-57C2-5573-9F11A3E09DBB}"/>
          </ac:cxnSpMkLst>
        </pc:cxnChg>
        <pc:cxnChg chg="add del mod">
          <ac:chgData name="Royer Condori Mamani" userId="29cabd97abb529a9" providerId="LiveId" clId="{BDBA2C27-52D7-4161-8594-8418F855CFDD}" dt="2025-07-14T10:54:11.018" v="2882" actId="478"/>
          <ac:cxnSpMkLst>
            <pc:docMk/>
            <pc:sldMk cId="1033606995" sldId="296"/>
            <ac:cxnSpMk id="33" creationId="{733A5C33-C8CF-9FDC-48B8-0783B7B49B05}"/>
          </ac:cxnSpMkLst>
        </pc:cxnChg>
        <pc:cxnChg chg="add">
          <ac:chgData name="Royer Condori Mamani" userId="29cabd97abb529a9" providerId="LiveId" clId="{BDBA2C27-52D7-4161-8594-8418F855CFDD}" dt="2025-07-14T10:59:40.497" v="3163" actId="11529"/>
          <ac:cxnSpMkLst>
            <pc:docMk/>
            <pc:sldMk cId="1033606995" sldId="296"/>
            <ac:cxnSpMk id="51" creationId="{00F300FB-9743-6881-5A6C-10789B3C3F88}"/>
          </ac:cxnSpMkLst>
        </pc:cxnChg>
      </pc:sldChg>
      <pc:sldChg chg="delSp modSp del mod modShow">
        <pc:chgData name="Royer Condori Mamani" userId="29cabd97abb529a9" providerId="LiveId" clId="{BDBA2C27-52D7-4161-8594-8418F855CFDD}" dt="2025-07-14T01:47:56.797" v="2669" actId="2696"/>
        <pc:sldMkLst>
          <pc:docMk/>
          <pc:sldMk cId="1581018595" sldId="297"/>
        </pc:sldMkLst>
        <pc:spChg chg="del">
          <ac:chgData name="Royer Condori Mamani" userId="29cabd97abb529a9" providerId="LiveId" clId="{BDBA2C27-52D7-4161-8594-8418F855CFDD}" dt="2025-07-13T12:36:45.870" v="1536" actId="21"/>
          <ac:spMkLst>
            <pc:docMk/>
            <pc:sldMk cId="1581018595" sldId="297"/>
            <ac:spMk id="8" creationId="{3CF01B4D-4BC3-BD50-0E7A-DA85FA086B9C}"/>
          </ac:spMkLst>
        </pc:spChg>
        <pc:cxnChg chg="mod">
          <ac:chgData name="Royer Condori Mamani" userId="29cabd97abb529a9" providerId="LiveId" clId="{BDBA2C27-52D7-4161-8594-8418F855CFDD}" dt="2025-07-13T12:36:45.870" v="1536" actId="21"/>
          <ac:cxnSpMkLst>
            <pc:docMk/>
            <pc:sldMk cId="1581018595" sldId="297"/>
            <ac:cxnSpMk id="10" creationId="{4D563FCF-D726-AA49-EB7D-441887F0F5B5}"/>
          </ac:cxnSpMkLst>
        </pc:cxnChg>
        <pc:cxnChg chg="mod">
          <ac:chgData name="Royer Condori Mamani" userId="29cabd97abb529a9" providerId="LiveId" clId="{BDBA2C27-52D7-4161-8594-8418F855CFDD}" dt="2025-07-13T12:36:45.870" v="1536" actId="21"/>
          <ac:cxnSpMkLst>
            <pc:docMk/>
            <pc:sldMk cId="1581018595" sldId="297"/>
            <ac:cxnSpMk id="12" creationId="{A1AFC1B5-33FC-508F-5180-ED9F1109AEB9}"/>
          </ac:cxnSpMkLst>
        </pc:cxnChg>
        <pc:cxnChg chg="mod">
          <ac:chgData name="Royer Condori Mamani" userId="29cabd97abb529a9" providerId="LiveId" clId="{BDBA2C27-52D7-4161-8594-8418F855CFDD}" dt="2025-07-13T12:36:45.870" v="1536" actId="21"/>
          <ac:cxnSpMkLst>
            <pc:docMk/>
            <pc:sldMk cId="1581018595" sldId="297"/>
            <ac:cxnSpMk id="14" creationId="{B167A4BD-B063-78EE-43B0-E87E58EBDA12}"/>
          </ac:cxnSpMkLst>
        </pc:cxnChg>
        <pc:cxnChg chg="mod">
          <ac:chgData name="Royer Condori Mamani" userId="29cabd97abb529a9" providerId="LiveId" clId="{BDBA2C27-52D7-4161-8594-8418F855CFDD}" dt="2025-07-13T12:36:45.870" v="1536" actId="21"/>
          <ac:cxnSpMkLst>
            <pc:docMk/>
            <pc:sldMk cId="1581018595" sldId="297"/>
            <ac:cxnSpMk id="21" creationId="{70A052C7-2887-862E-B076-6E2C8B22EAFA}"/>
          </ac:cxnSpMkLst>
        </pc:cxnChg>
      </pc:sldChg>
      <pc:sldChg chg="addSp delSp modSp mod ord delAnim modAnim">
        <pc:chgData name="Royer Condori Mamani" userId="29cabd97abb529a9" providerId="LiveId" clId="{BDBA2C27-52D7-4161-8594-8418F855CFDD}" dt="2025-07-14T11:20:20.369" v="3811"/>
        <pc:sldMkLst>
          <pc:docMk/>
          <pc:sldMk cId="4179665342" sldId="299"/>
        </pc:sldMkLst>
        <pc:spChg chg="add mod">
          <ac:chgData name="Royer Condori Mamani" userId="29cabd97abb529a9" providerId="LiveId" clId="{BDBA2C27-52D7-4161-8594-8418F855CFDD}" dt="2025-07-14T11:20:17.358" v="3810" actId="1076"/>
          <ac:spMkLst>
            <pc:docMk/>
            <pc:sldMk cId="4179665342" sldId="299"/>
            <ac:spMk id="2" creationId="{051D33F8-33AE-3DBD-A3CC-3D574D6CBE6B}"/>
          </ac:spMkLst>
        </pc:spChg>
        <pc:spChg chg="mod">
          <ac:chgData name="Royer Condori Mamani" userId="29cabd97abb529a9" providerId="LiveId" clId="{BDBA2C27-52D7-4161-8594-8418F855CFDD}" dt="2025-07-11T06:05:34.698" v="235" actId="1076"/>
          <ac:spMkLst>
            <pc:docMk/>
            <pc:sldMk cId="4179665342" sldId="299"/>
            <ac:spMk id="3" creationId="{576A9F20-17F4-F907-114F-E800B897F31C}"/>
          </ac:spMkLst>
        </pc:spChg>
        <pc:spChg chg="mod">
          <ac:chgData name="Royer Condori Mamani" userId="29cabd97abb529a9" providerId="LiveId" clId="{BDBA2C27-52D7-4161-8594-8418F855CFDD}" dt="2025-07-11T05:43:57.846" v="173" actId="313"/>
          <ac:spMkLst>
            <pc:docMk/>
            <pc:sldMk cId="4179665342" sldId="299"/>
            <ac:spMk id="4" creationId="{C4955CFC-90ED-B87D-3974-188071974410}"/>
          </ac:spMkLst>
        </pc:spChg>
        <pc:spChg chg="add mod">
          <ac:chgData name="Royer Condori Mamani" userId="29cabd97abb529a9" providerId="LiveId" clId="{BDBA2C27-52D7-4161-8594-8418F855CFDD}" dt="2025-07-11T06:07:13.845" v="246" actId="1076"/>
          <ac:spMkLst>
            <pc:docMk/>
            <pc:sldMk cId="4179665342" sldId="299"/>
            <ac:spMk id="18" creationId="{16B0436E-E670-228C-9509-0AF1DAB243DA}"/>
          </ac:spMkLst>
        </pc:spChg>
        <pc:spChg chg="add mod">
          <ac:chgData name="Royer Condori Mamani" userId="29cabd97abb529a9" providerId="LiveId" clId="{BDBA2C27-52D7-4161-8594-8418F855CFDD}" dt="2025-07-11T06:07:13.845" v="246" actId="1076"/>
          <ac:spMkLst>
            <pc:docMk/>
            <pc:sldMk cId="4179665342" sldId="299"/>
            <ac:spMk id="21" creationId="{0565BE72-D372-50B7-3363-0566FBCA4B88}"/>
          </ac:spMkLst>
        </pc:spChg>
        <pc:spChg chg="add mod">
          <ac:chgData name="Royer Condori Mamani" userId="29cabd97abb529a9" providerId="LiveId" clId="{BDBA2C27-52D7-4161-8594-8418F855CFDD}" dt="2025-07-11T06:07:13.845" v="246" actId="1076"/>
          <ac:spMkLst>
            <pc:docMk/>
            <pc:sldMk cId="4179665342" sldId="299"/>
            <ac:spMk id="23" creationId="{5A8820C3-FAC0-26A9-9397-3032FC76C150}"/>
          </ac:spMkLst>
        </pc:spChg>
        <pc:spChg chg="add mod">
          <ac:chgData name="Royer Condori Mamani" userId="29cabd97abb529a9" providerId="LiveId" clId="{BDBA2C27-52D7-4161-8594-8418F855CFDD}" dt="2025-07-11T06:26:10.814" v="340" actId="1076"/>
          <ac:spMkLst>
            <pc:docMk/>
            <pc:sldMk cId="4179665342" sldId="299"/>
            <ac:spMk id="26" creationId="{4F6D84FC-312A-BAF1-7639-788239490C4C}"/>
          </ac:spMkLst>
        </pc:spChg>
        <pc:spChg chg="add mod">
          <ac:chgData name="Royer Condori Mamani" userId="29cabd97abb529a9" providerId="LiveId" clId="{BDBA2C27-52D7-4161-8594-8418F855CFDD}" dt="2025-07-11T06:07:13.845" v="246" actId="1076"/>
          <ac:spMkLst>
            <pc:docMk/>
            <pc:sldMk cId="4179665342" sldId="299"/>
            <ac:spMk id="28" creationId="{F82F06D9-F5E0-1059-8E39-6007650AB5EB}"/>
          </ac:spMkLst>
        </pc:spChg>
        <pc:spChg chg="add mod">
          <ac:chgData name="Royer Condori Mamani" userId="29cabd97abb529a9" providerId="LiveId" clId="{BDBA2C27-52D7-4161-8594-8418F855CFDD}" dt="2025-07-11T06:07:18.765" v="247" actId="1076"/>
          <ac:spMkLst>
            <pc:docMk/>
            <pc:sldMk cId="4179665342" sldId="299"/>
            <ac:spMk id="31" creationId="{EC38CC8D-4316-3D28-B0D0-7D370C1196FA}"/>
          </ac:spMkLst>
        </pc:spChg>
        <pc:spChg chg="add mod">
          <ac:chgData name="Royer Condori Mamani" userId="29cabd97abb529a9" providerId="LiveId" clId="{BDBA2C27-52D7-4161-8594-8418F855CFDD}" dt="2025-07-11T06:07:25.553" v="248" actId="1076"/>
          <ac:spMkLst>
            <pc:docMk/>
            <pc:sldMk cId="4179665342" sldId="299"/>
            <ac:spMk id="32" creationId="{0CCA4C9B-9973-527C-0318-5873CB9CCC3E}"/>
          </ac:spMkLst>
        </pc:spChg>
        <pc:spChg chg="add mod">
          <ac:chgData name="Royer Condori Mamani" userId="29cabd97abb529a9" providerId="LiveId" clId="{BDBA2C27-52D7-4161-8594-8418F855CFDD}" dt="2025-07-11T06:09:24.790" v="326" actId="1076"/>
          <ac:spMkLst>
            <pc:docMk/>
            <pc:sldMk cId="4179665342" sldId="299"/>
            <ac:spMk id="33" creationId="{B0A17E8E-BAE3-E19F-1920-1510A3A1122E}"/>
          </ac:spMkLst>
        </pc:spChg>
        <pc:picChg chg="add mod">
          <ac:chgData name="Royer Condori Mamani" userId="29cabd97abb529a9" providerId="LiveId" clId="{BDBA2C27-52D7-4161-8594-8418F855CFDD}" dt="2025-07-11T06:07:13.845" v="246" actId="1076"/>
          <ac:picMkLst>
            <pc:docMk/>
            <pc:sldMk cId="4179665342" sldId="299"/>
            <ac:picMk id="14" creationId="{E98126BC-37DF-FEC5-7EC5-97CC576FE8AA}"/>
          </ac:picMkLst>
        </pc:picChg>
      </pc:sldChg>
      <pc:sldChg chg="addSp delSp modSp mod ord delAnim modAnim">
        <pc:chgData name="Royer Condori Mamani" userId="29cabd97abb529a9" providerId="LiveId" clId="{BDBA2C27-52D7-4161-8594-8418F855CFDD}" dt="2025-07-14T11:18:50.965" v="3786"/>
        <pc:sldMkLst>
          <pc:docMk/>
          <pc:sldMk cId="2314212447" sldId="300"/>
        </pc:sldMkLst>
        <pc:spChg chg="del">
          <ac:chgData name="Royer Condori Mamani" userId="29cabd97abb529a9" providerId="LiveId" clId="{BDBA2C27-52D7-4161-8594-8418F855CFDD}" dt="2025-07-13T11:27:19.344" v="931" actId="478"/>
          <ac:spMkLst>
            <pc:docMk/>
            <pc:sldMk cId="2314212447" sldId="300"/>
            <ac:spMk id="2" creationId="{95A69EEC-7C23-04FC-B254-96DE43602DF7}"/>
          </ac:spMkLst>
        </pc:spChg>
        <pc:spChg chg="del">
          <ac:chgData name="Royer Condori Mamani" userId="29cabd97abb529a9" providerId="LiveId" clId="{BDBA2C27-52D7-4161-8594-8418F855CFDD}" dt="2025-07-13T11:27:19.344" v="931" actId="478"/>
          <ac:spMkLst>
            <pc:docMk/>
            <pc:sldMk cId="2314212447" sldId="300"/>
            <ac:spMk id="4" creationId="{C2C5A34F-0C7E-B53A-EC2D-45BE67212E2D}"/>
          </ac:spMkLst>
        </pc:spChg>
        <pc:spChg chg="del">
          <ac:chgData name="Royer Condori Mamani" userId="29cabd97abb529a9" providerId="LiveId" clId="{BDBA2C27-52D7-4161-8594-8418F855CFDD}" dt="2025-07-13T11:27:19.344" v="931" actId="478"/>
          <ac:spMkLst>
            <pc:docMk/>
            <pc:sldMk cId="2314212447" sldId="300"/>
            <ac:spMk id="7" creationId="{C9FEE7F2-7828-2BD4-7E3F-450DFC35CA7C}"/>
          </ac:spMkLst>
        </pc:spChg>
        <pc:spChg chg="del">
          <ac:chgData name="Royer Condori Mamani" userId="29cabd97abb529a9" providerId="LiveId" clId="{BDBA2C27-52D7-4161-8594-8418F855CFDD}" dt="2025-07-13T11:27:24.413" v="936" actId="478"/>
          <ac:spMkLst>
            <pc:docMk/>
            <pc:sldMk cId="2314212447" sldId="300"/>
            <ac:spMk id="9" creationId="{0BBBB485-3278-A542-9C1D-6D7B03C7C861}"/>
          </ac:spMkLst>
        </pc:spChg>
        <pc:spChg chg="mod">
          <ac:chgData name="Royer Condori Mamani" userId="29cabd97abb529a9" providerId="LiveId" clId="{BDBA2C27-52D7-4161-8594-8418F855CFDD}" dt="2025-07-13T12:28:55.014" v="1507" actId="1076"/>
          <ac:spMkLst>
            <pc:docMk/>
            <pc:sldMk cId="2314212447" sldId="300"/>
            <ac:spMk id="10" creationId="{6F0E82E3-8E7D-7CD8-6185-9EFFCBF82267}"/>
          </ac:spMkLst>
        </pc:spChg>
        <pc:spChg chg="del">
          <ac:chgData name="Royer Condori Mamani" userId="29cabd97abb529a9" providerId="LiveId" clId="{BDBA2C27-52D7-4161-8594-8418F855CFDD}" dt="2025-07-13T11:27:19.344" v="931" actId="478"/>
          <ac:spMkLst>
            <pc:docMk/>
            <pc:sldMk cId="2314212447" sldId="300"/>
            <ac:spMk id="11" creationId="{3639E50C-82FC-9493-CEF4-CDE5CE6945D9}"/>
          </ac:spMkLst>
        </pc:spChg>
        <pc:spChg chg="del">
          <ac:chgData name="Royer Condori Mamani" userId="29cabd97abb529a9" providerId="LiveId" clId="{BDBA2C27-52D7-4161-8594-8418F855CFDD}" dt="2025-07-13T11:27:22.040" v="934" actId="478"/>
          <ac:spMkLst>
            <pc:docMk/>
            <pc:sldMk cId="2314212447" sldId="300"/>
            <ac:spMk id="12" creationId="{83B03F69-110E-041E-A100-CC9C80E8ADDA}"/>
          </ac:spMkLst>
        </pc:spChg>
        <pc:spChg chg="del">
          <ac:chgData name="Royer Condori Mamani" userId="29cabd97abb529a9" providerId="LiveId" clId="{BDBA2C27-52D7-4161-8594-8418F855CFDD}" dt="2025-07-13T11:27:19.344" v="931" actId="478"/>
          <ac:spMkLst>
            <pc:docMk/>
            <pc:sldMk cId="2314212447" sldId="300"/>
            <ac:spMk id="13" creationId="{BBADBBEC-4590-A76B-C8DB-4874848290A4}"/>
          </ac:spMkLst>
        </pc:spChg>
        <pc:spChg chg="del">
          <ac:chgData name="Royer Condori Mamani" userId="29cabd97abb529a9" providerId="LiveId" clId="{BDBA2C27-52D7-4161-8594-8418F855CFDD}" dt="2025-07-13T11:27:22.868" v="935" actId="478"/>
          <ac:spMkLst>
            <pc:docMk/>
            <pc:sldMk cId="2314212447" sldId="300"/>
            <ac:spMk id="14" creationId="{33D1A113-7277-40CA-23E1-C69220087232}"/>
          </ac:spMkLst>
        </pc:spChg>
        <pc:spChg chg="del">
          <ac:chgData name="Royer Condori Mamani" userId="29cabd97abb529a9" providerId="LiveId" clId="{BDBA2C27-52D7-4161-8594-8418F855CFDD}" dt="2025-07-13T11:27:26.055" v="937" actId="478"/>
          <ac:spMkLst>
            <pc:docMk/>
            <pc:sldMk cId="2314212447" sldId="300"/>
            <ac:spMk id="15" creationId="{CB55C569-A284-CEAC-E976-775D90FFA1E8}"/>
          </ac:spMkLst>
        </pc:spChg>
        <pc:spChg chg="del">
          <ac:chgData name="Royer Condori Mamani" userId="29cabd97abb529a9" providerId="LiveId" clId="{BDBA2C27-52D7-4161-8594-8418F855CFDD}" dt="2025-07-13T11:27:26.055" v="937" actId="478"/>
          <ac:spMkLst>
            <pc:docMk/>
            <pc:sldMk cId="2314212447" sldId="300"/>
            <ac:spMk id="17" creationId="{20D2E5E9-5C88-2CFE-5007-71FC4C3C16FE}"/>
          </ac:spMkLst>
        </pc:spChg>
        <pc:spChg chg="add del mod">
          <ac:chgData name="Royer Condori Mamani" userId="29cabd97abb529a9" providerId="LiveId" clId="{BDBA2C27-52D7-4161-8594-8418F855CFDD}" dt="2025-07-13T11:27:21.329" v="933" actId="478"/>
          <ac:spMkLst>
            <pc:docMk/>
            <pc:sldMk cId="2314212447" sldId="300"/>
            <ac:spMk id="18" creationId="{8566E088-AB90-B12B-5A95-BDE77AF5720C}"/>
          </ac:spMkLst>
        </pc:spChg>
        <pc:spChg chg="add mod">
          <ac:chgData name="Royer Condori Mamani" userId="29cabd97abb529a9" providerId="LiveId" clId="{BDBA2C27-52D7-4161-8594-8418F855CFDD}" dt="2025-07-13T12:19:46.318" v="1460" actId="1076"/>
          <ac:spMkLst>
            <pc:docMk/>
            <pc:sldMk cId="2314212447" sldId="300"/>
            <ac:spMk id="20" creationId="{57486871-2743-D27B-DFF0-3BA260C6E98A}"/>
          </ac:spMkLst>
        </pc:spChg>
        <pc:spChg chg="add mod">
          <ac:chgData name="Royer Condori Mamani" userId="29cabd97abb529a9" providerId="LiveId" clId="{BDBA2C27-52D7-4161-8594-8418F855CFDD}" dt="2025-07-13T12:35:37.280" v="1535" actId="207"/>
          <ac:spMkLst>
            <pc:docMk/>
            <pc:sldMk cId="2314212447" sldId="300"/>
            <ac:spMk id="21" creationId="{909BD6CE-3E63-DDED-644B-3801B4572DE8}"/>
          </ac:spMkLst>
        </pc:spChg>
        <pc:spChg chg="add mod">
          <ac:chgData name="Royer Condori Mamani" userId="29cabd97abb529a9" providerId="LiveId" clId="{BDBA2C27-52D7-4161-8594-8418F855CFDD}" dt="2025-07-13T12:38:48.325" v="1568" actId="207"/>
          <ac:spMkLst>
            <pc:docMk/>
            <pc:sldMk cId="2314212447" sldId="300"/>
            <ac:spMk id="22" creationId="{AC7E9A96-90C5-37DD-AF3B-8EDEF958432E}"/>
          </ac:spMkLst>
        </pc:spChg>
        <pc:spChg chg="add mod">
          <ac:chgData name="Royer Condori Mamani" userId="29cabd97abb529a9" providerId="LiveId" clId="{BDBA2C27-52D7-4161-8594-8418F855CFDD}" dt="2025-07-13T12:39:06.813" v="1569" actId="207"/>
          <ac:spMkLst>
            <pc:docMk/>
            <pc:sldMk cId="2314212447" sldId="300"/>
            <ac:spMk id="23" creationId="{6648FB7B-CE3A-8A46-7022-D8FD30442F2C}"/>
          </ac:spMkLst>
        </pc:spChg>
        <pc:spChg chg="add mod">
          <ac:chgData name="Royer Condori Mamani" userId="29cabd97abb529a9" providerId="LiveId" clId="{BDBA2C27-52D7-4161-8594-8418F855CFDD}" dt="2025-07-13T12:39:10.904" v="1570" actId="207"/>
          <ac:spMkLst>
            <pc:docMk/>
            <pc:sldMk cId="2314212447" sldId="300"/>
            <ac:spMk id="24" creationId="{56D3EB9E-BCC8-9F29-24F0-7251BA7D4A6B}"/>
          </ac:spMkLst>
        </pc:spChg>
        <pc:spChg chg="add mod">
          <ac:chgData name="Royer Condori Mamani" userId="29cabd97abb529a9" providerId="LiveId" clId="{BDBA2C27-52D7-4161-8594-8418F855CFDD}" dt="2025-07-13T12:38:48.325" v="1568" actId="207"/>
          <ac:spMkLst>
            <pc:docMk/>
            <pc:sldMk cId="2314212447" sldId="300"/>
            <ac:spMk id="25" creationId="{C5BB2EE4-B2EC-8CC2-8745-939F8A017A6C}"/>
          </ac:spMkLst>
        </pc:spChg>
        <pc:spChg chg="add mod">
          <ac:chgData name="Royer Condori Mamani" userId="29cabd97abb529a9" providerId="LiveId" clId="{BDBA2C27-52D7-4161-8594-8418F855CFDD}" dt="2025-07-13T12:19:46.318" v="1460" actId="1076"/>
          <ac:spMkLst>
            <pc:docMk/>
            <pc:sldMk cId="2314212447" sldId="300"/>
            <ac:spMk id="26" creationId="{6DBE3BF2-0CAE-0309-A892-7D676F9003DE}"/>
          </ac:spMkLst>
        </pc:spChg>
        <pc:spChg chg="add mod">
          <ac:chgData name="Royer Condori Mamani" userId="29cabd97abb529a9" providerId="LiveId" clId="{BDBA2C27-52D7-4161-8594-8418F855CFDD}" dt="2025-07-13T12:19:46.318" v="1460" actId="1076"/>
          <ac:spMkLst>
            <pc:docMk/>
            <pc:sldMk cId="2314212447" sldId="300"/>
            <ac:spMk id="27" creationId="{9596F9FF-DADC-48D7-0EBD-2C24E577FD9C}"/>
          </ac:spMkLst>
        </pc:spChg>
        <pc:spChg chg="add mod">
          <ac:chgData name="Royer Condori Mamani" userId="29cabd97abb529a9" providerId="LiveId" clId="{BDBA2C27-52D7-4161-8594-8418F855CFDD}" dt="2025-07-13T12:19:46.318" v="1460" actId="1076"/>
          <ac:spMkLst>
            <pc:docMk/>
            <pc:sldMk cId="2314212447" sldId="300"/>
            <ac:spMk id="28" creationId="{0689BB40-287C-A4AE-31F7-B17F0AA620F3}"/>
          </ac:spMkLst>
        </pc:spChg>
        <pc:spChg chg="add mod">
          <ac:chgData name="Royer Condori Mamani" userId="29cabd97abb529a9" providerId="LiveId" clId="{BDBA2C27-52D7-4161-8594-8418F855CFDD}" dt="2025-07-13T12:43:03.814" v="1602" actId="20577"/>
          <ac:spMkLst>
            <pc:docMk/>
            <pc:sldMk cId="2314212447" sldId="300"/>
            <ac:spMk id="29" creationId="{B309503F-5991-F544-420D-5423E12F3DF6}"/>
          </ac:spMkLst>
        </pc:spChg>
        <pc:spChg chg="add mod">
          <ac:chgData name="Royer Condori Mamani" userId="29cabd97abb529a9" providerId="LiveId" clId="{BDBA2C27-52D7-4161-8594-8418F855CFDD}" dt="2025-07-13T12:39:59.036" v="1579" actId="1076"/>
          <ac:spMkLst>
            <pc:docMk/>
            <pc:sldMk cId="2314212447" sldId="300"/>
            <ac:spMk id="32" creationId="{46CA8EEE-561B-9BC6-5371-6C59808B9EE0}"/>
          </ac:spMkLst>
        </pc:spChg>
        <pc:spChg chg="add mod">
          <ac:chgData name="Royer Condori Mamani" userId="29cabd97abb529a9" providerId="LiveId" clId="{BDBA2C27-52D7-4161-8594-8418F855CFDD}" dt="2025-07-13T12:39:59.036" v="1579" actId="1076"/>
          <ac:spMkLst>
            <pc:docMk/>
            <pc:sldMk cId="2314212447" sldId="300"/>
            <ac:spMk id="33" creationId="{1FA7C8D1-8821-0451-8C8D-769489646C8C}"/>
          </ac:spMkLst>
        </pc:spChg>
        <pc:spChg chg="add mod">
          <ac:chgData name="Royer Condori Mamani" userId="29cabd97abb529a9" providerId="LiveId" clId="{BDBA2C27-52D7-4161-8594-8418F855CFDD}" dt="2025-07-13T12:39:59.036" v="1579" actId="1076"/>
          <ac:spMkLst>
            <pc:docMk/>
            <pc:sldMk cId="2314212447" sldId="300"/>
            <ac:spMk id="35" creationId="{B6C5F9DA-97AC-D534-BD2C-8D834732FD53}"/>
          </ac:spMkLst>
        </pc:spChg>
        <pc:spChg chg="add mod">
          <ac:chgData name="Royer Condori Mamani" userId="29cabd97abb529a9" providerId="LiveId" clId="{BDBA2C27-52D7-4161-8594-8418F855CFDD}" dt="2025-07-13T12:39:59.036" v="1579" actId="1076"/>
          <ac:spMkLst>
            <pc:docMk/>
            <pc:sldMk cId="2314212447" sldId="300"/>
            <ac:spMk id="36" creationId="{E33DB6C4-A3CA-C8FF-C5F9-3C6FAA94002D}"/>
          </ac:spMkLst>
        </pc:spChg>
        <pc:spChg chg="add mod">
          <ac:chgData name="Royer Condori Mamani" userId="29cabd97abb529a9" providerId="LiveId" clId="{BDBA2C27-52D7-4161-8594-8418F855CFDD}" dt="2025-07-13T12:39:59.036" v="1579" actId="1076"/>
          <ac:spMkLst>
            <pc:docMk/>
            <pc:sldMk cId="2314212447" sldId="300"/>
            <ac:spMk id="38" creationId="{C6271CAA-2F8A-0A26-39CE-90E3C92B8CC5}"/>
          </ac:spMkLst>
        </pc:spChg>
        <pc:spChg chg="add mod">
          <ac:chgData name="Royer Condori Mamani" userId="29cabd97abb529a9" providerId="LiveId" clId="{BDBA2C27-52D7-4161-8594-8418F855CFDD}" dt="2025-07-13T12:39:59.036" v="1579" actId="1076"/>
          <ac:spMkLst>
            <pc:docMk/>
            <pc:sldMk cId="2314212447" sldId="300"/>
            <ac:spMk id="46" creationId="{60138776-E14D-50EE-514F-C8EDC5F40893}"/>
          </ac:spMkLst>
        </pc:spChg>
        <pc:spChg chg="add mod">
          <ac:chgData name="Royer Condori Mamani" userId="29cabd97abb529a9" providerId="LiveId" clId="{BDBA2C27-52D7-4161-8594-8418F855CFDD}" dt="2025-07-13T12:39:59.036" v="1579" actId="1076"/>
          <ac:spMkLst>
            <pc:docMk/>
            <pc:sldMk cId="2314212447" sldId="300"/>
            <ac:spMk id="47" creationId="{D90CCE99-5ADD-B2B7-0527-B5C80FB27477}"/>
          </ac:spMkLst>
        </pc:spChg>
        <pc:spChg chg="add mod">
          <ac:chgData name="Royer Condori Mamani" userId="29cabd97abb529a9" providerId="LiveId" clId="{BDBA2C27-52D7-4161-8594-8418F855CFDD}" dt="2025-07-13T12:34:15.836" v="1526" actId="571"/>
          <ac:spMkLst>
            <pc:docMk/>
            <pc:sldMk cId="2314212447" sldId="300"/>
            <ac:spMk id="49" creationId="{BC6897D1-7EB8-652D-0FE7-B745E2EAC06E}"/>
          </ac:spMkLst>
        </pc:spChg>
        <pc:spChg chg="add mod">
          <ac:chgData name="Royer Condori Mamani" userId="29cabd97abb529a9" providerId="LiveId" clId="{BDBA2C27-52D7-4161-8594-8418F855CFDD}" dt="2025-07-13T12:39:59.036" v="1579" actId="1076"/>
          <ac:spMkLst>
            <pc:docMk/>
            <pc:sldMk cId="2314212447" sldId="300"/>
            <ac:spMk id="50" creationId="{32D1C4AC-AAC4-C08E-713B-F4F6B72CD4D9}"/>
          </ac:spMkLst>
        </pc:spChg>
        <pc:spChg chg="add mod">
          <ac:chgData name="Royer Condori Mamani" userId="29cabd97abb529a9" providerId="LiveId" clId="{BDBA2C27-52D7-4161-8594-8418F855CFDD}" dt="2025-07-13T12:39:59.036" v="1579" actId="1076"/>
          <ac:spMkLst>
            <pc:docMk/>
            <pc:sldMk cId="2314212447" sldId="300"/>
            <ac:spMk id="51" creationId="{D44592CE-A82F-411C-ACF5-50C6D70647DA}"/>
          </ac:spMkLst>
        </pc:spChg>
        <pc:spChg chg="add mod">
          <ac:chgData name="Royer Condori Mamani" userId="29cabd97abb529a9" providerId="LiveId" clId="{BDBA2C27-52D7-4161-8594-8418F855CFDD}" dt="2025-07-13T16:15:54.970" v="2346" actId="207"/>
          <ac:spMkLst>
            <pc:docMk/>
            <pc:sldMk cId="2314212447" sldId="300"/>
            <ac:spMk id="54" creationId="{3CF01B4D-4BC3-BD50-0E7A-DA85FA086B9C}"/>
          </ac:spMkLst>
        </pc:spChg>
        <pc:spChg chg="add mod">
          <ac:chgData name="Royer Condori Mamani" userId="29cabd97abb529a9" providerId="LiveId" clId="{BDBA2C27-52D7-4161-8594-8418F855CFDD}" dt="2025-07-13T16:15:54.970" v="2346" actId="207"/>
          <ac:spMkLst>
            <pc:docMk/>
            <pc:sldMk cId="2314212447" sldId="300"/>
            <ac:spMk id="55" creationId="{C82F702F-FE5B-2DCB-6482-5462E8810FD9}"/>
          </ac:spMkLst>
        </pc:spChg>
        <pc:spChg chg="add mod">
          <ac:chgData name="Royer Condori Mamani" userId="29cabd97abb529a9" providerId="LiveId" clId="{BDBA2C27-52D7-4161-8594-8418F855CFDD}" dt="2025-07-13T12:42:46.745" v="1596" actId="20577"/>
          <ac:spMkLst>
            <pc:docMk/>
            <pc:sldMk cId="2314212447" sldId="300"/>
            <ac:spMk id="56" creationId="{709961B2-1D0E-8C00-9DB2-83769E2C95B7}"/>
          </ac:spMkLst>
        </pc:spChg>
        <pc:spChg chg="add mod">
          <ac:chgData name="Royer Condori Mamani" userId="29cabd97abb529a9" providerId="LiveId" clId="{BDBA2C27-52D7-4161-8594-8418F855CFDD}" dt="2025-07-13T12:40:06.554" v="1580" actId="1076"/>
          <ac:spMkLst>
            <pc:docMk/>
            <pc:sldMk cId="2314212447" sldId="300"/>
            <ac:spMk id="58" creationId="{F07A6811-1870-7CB8-211D-37CCBFF00886}"/>
          </ac:spMkLst>
        </pc:spChg>
        <pc:picChg chg="del">
          <ac:chgData name="Royer Condori Mamani" userId="29cabd97abb529a9" providerId="LiveId" clId="{BDBA2C27-52D7-4161-8594-8418F855CFDD}" dt="2025-07-13T11:27:20.199" v="932" actId="478"/>
          <ac:picMkLst>
            <pc:docMk/>
            <pc:sldMk cId="2314212447" sldId="300"/>
            <ac:picMk id="3" creationId="{0F153EC2-671A-7D9A-DE55-8E0FCDFAAA6C}"/>
          </ac:picMkLst>
        </pc:picChg>
        <pc:picChg chg="del">
          <ac:chgData name="Royer Condori Mamani" userId="29cabd97abb529a9" providerId="LiveId" clId="{BDBA2C27-52D7-4161-8594-8418F855CFDD}" dt="2025-07-13T11:27:19.344" v="931" actId="478"/>
          <ac:picMkLst>
            <pc:docMk/>
            <pc:sldMk cId="2314212447" sldId="300"/>
            <ac:picMk id="6" creationId="{09A876AE-FB23-F315-176A-DDBBA935CBEE}"/>
          </ac:picMkLst>
        </pc:picChg>
        <pc:picChg chg="del">
          <ac:chgData name="Royer Condori Mamani" userId="29cabd97abb529a9" providerId="LiveId" clId="{BDBA2C27-52D7-4161-8594-8418F855CFDD}" dt="2025-07-13T11:27:19.344" v="931" actId="478"/>
          <ac:picMkLst>
            <pc:docMk/>
            <pc:sldMk cId="2314212447" sldId="300"/>
            <ac:picMk id="8" creationId="{40EF1E9B-3ECB-9B7A-DB0E-F1C3CCA5AA98}"/>
          </ac:picMkLst>
        </pc:picChg>
        <pc:picChg chg="add mod">
          <ac:chgData name="Royer Condori Mamani" userId="29cabd97abb529a9" providerId="LiveId" clId="{BDBA2C27-52D7-4161-8594-8418F855CFDD}" dt="2025-07-13T12:39:59.036" v="1579" actId="1076"/>
          <ac:picMkLst>
            <pc:docMk/>
            <pc:sldMk cId="2314212447" sldId="300"/>
            <ac:picMk id="44" creationId="{F506DF47-8777-DED5-0AC4-69AF39359B90}"/>
          </ac:picMkLst>
        </pc:picChg>
        <pc:picChg chg="add mod">
          <ac:chgData name="Royer Condori Mamani" userId="29cabd97abb529a9" providerId="LiveId" clId="{BDBA2C27-52D7-4161-8594-8418F855CFDD}" dt="2025-07-13T12:34:15.836" v="1526" actId="571"/>
          <ac:picMkLst>
            <pc:docMk/>
            <pc:sldMk cId="2314212447" sldId="300"/>
            <ac:picMk id="48" creationId="{6B8E5158-56E8-5CD1-68FD-467D5863DB0A}"/>
          </ac:picMkLst>
        </pc:picChg>
        <pc:cxnChg chg="del mod">
          <ac:chgData name="Royer Condori Mamani" userId="29cabd97abb529a9" providerId="LiveId" clId="{BDBA2C27-52D7-4161-8594-8418F855CFDD}" dt="2025-07-13T11:27:19.344" v="931" actId="478"/>
          <ac:cxnSpMkLst>
            <pc:docMk/>
            <pc:sldMk cId="2314212447" sldId="300"/>
            <ac:cxnSpMk id="19" creationId="{AABEA4BE-093E-E9CF-9B3B-27F023865C24}"/>
          </ac:cxnSpMkLst>
        </pc:cxnChg>
        <pc:cxnChg chg="add">
          <ac:chgData name="Royer Condori Mamani" userId="29cabd97abb529a9" providerId="LiveId" clId="{BDBA2C27-52D7-4161-8594-8418F855CFDD}" dt="2025-07-13T12:19:29.267" v="1459" actId="11529"/>
          <ac:cxnSpMkLst>
            <pc:docMk/>
            <pc:sldMk cId="2314212447" sldId="300"/>
            <ac:cxnSpMk id="31" creationId="{B9548DE3-73AC-BC02-564B-FCCF5ECEC21F}"/>
          </ac:cxnSpMkLst>
        </pc:cxnChg>
        <pc:cxnChg chg="add mod">
          <ac:chgData name="Royer Condori Mamani" userId="29cabd97abb529a9" providerId="LiveId" clId="{BDBA2C27-52D7-4161-8594-8418F855CFDD}" dt="2025-07-13T12:29:32.362" v="1511" actId="1076"/>
          <ac:cxnSpMkLst>
            <pc:docMk/>
            <pc:sldMk cId="2314212447" sldId="300"/>
            <ac:cxnSpMk id="40" creationId="{72E46506-E417-C61D-6371-DA4A5E2C1C0D}"/>
          </ac:cxnSpMkLst>
        </pc:cxnChg>
        <pc:cxnChg chg="add mod">
          <ac:chgData name="Royer Condori Mamani" userId="29cabd97abb529a9" providerId="LiveId" clId="{BDBA2C27-52D7-4161-8594-8418F855CFDD}" dt="2025-07-13T12:39:53.432" v="1577" actId="1076"/>
          <ac:cxnSpMkLst>
            <pc:docMk/>
            <pc:sldMk cId="2314212447" sldId="300"/>
            <ac:cxnSpMk id="42" creationId="{7634D69E-3112-6E61-4EEC-E68CD904506D}"/>
          </ac:cxnSpMkLst>
        </pc:cxnChg>
        <pc:cxnChg chg="add del mod">
          <ac:chgData name="Royer Condori Mamani" userId="29cabd97abb529a9" providerId="LiveId" clId="{BDBA2C27-52D7-4161-8594-8418F855CFDD}" dt="2025-07-13T12:35:04.821" v="1534" actId="11529"/>
          <ac:cxnSpMkLst>
            <pc:docMk/>
            <pc:sldMk cId="2314212447" sldId="300"/>
            <ac:cxnSpMk id="53" creationId="{06E3C18B-7D5F-8937-10A9-973E07D84DCB}"/>
          </ac:cxnSpMkLst>
        </pc:cxnChg>
        <pc:cxnChg chg="add mod">
          <ac:chgData name="Royer Condori Mamani" userId="29cabd97abb529a9" providerId="LiveId" clId="{BDBA2C27-52D7-4161-8594-8418F855CFDD}" dt="2025-07-13T12:45:58.035" v="1605" actId="1076"/>
          <ac:cxnSpMkLst>
            <pc:docMk/>
            <pc:sldMk cId="2314212447" sldId="300"/>
            <ac:cxnSpMk id="60" creationId="{D13BC99F-630C-CED9-9E45-7742024CDAF5}"/>
          </ac:cxnSpMkLst>
        </pc:cxnChg>
      </pc:sldChg>
      <pc:sldChg chg="del ord">
        <pc:chgData name="Royer Condori Mamani" userId="29cabd97abb529a9" providerId="LiveId" clId="{BDBA2C27-52D7-4161-8594-8418F855CFDD}" dt="2025-07-14T11:21:53.046" v="3814" actId="2696"/>
        <pc:sldMkLst>
          <pc:docMk/>
          <pc:sldMk cId="1471652949" sldId="301"/>
        </pc:sldMkLst>
      </pc:sldChg>
      <pc:sldChg chg="del">
        <pc:chgData name="Royer Condori Mamani" userId="29cabd97abb529a9" providerId="LiveId" clId="{BDBA2C27-52D7-4161-8594-8418F855CFDD}" dt="2025-07-13T11:16:20.226" v="798" actId="47"/>
        <pc:sldMkLst>
          <pc:docMk/>
          <pc:sldMk cId="1293862017" sldId="303"/>
        </pc:sldMkLst>
      </pc:sldChg>
      <pc:sldChg chg="del">
        <pc:chgData name="Royer Condori Mamani" userId="29cabd97abb529a9" providerId="LiveId" clId="{BDBA2C27-52D7-4161-8594-8418F855CFDD}" dt="2025-07-14T01:48:46.483" v="2671" actId="47"/>
        <pc:sldMkLst>
          <pc:docMk/>
          <pc:sldMk cId="2892905774" sldId="305"/>
        </pc:sldMkLst>
      </pc:sldChg>
      <pc:sldChg chg="modSp add del mod modShow">
        <pc:chgData name="Royer Condori Mamani" userId="29cabd97abb529a9" providerId="LiveId" clId="{BDBA2C27-52D7-4161-8594-8418F855CFDD}" dt="2025-07-14T01:47:49.997" v="2667" actId="2696"/>
        <pc:sldMkLst>
          <pc:docMk/>
          <pc:sldMk cId="1965396367" sldId="306"/>
        </pc:sldMkLst>
        <pc:spChg chg="mod">
          <ac:chgData name="Royer Condori Mamani" userId="29cabd97abb529a9" providerId="LiveId" clId="{BDBA2C27-52D7-4161-8594-8418F855CFDD}" dt="2025-07-13T11:34:21.445" v="1071" actId="2711"/>
          <ac:spMkLst>
            <pc:docMk/>
            <pc:sldMk cId="1965396367" sldId="306"/>
            <ac:spMk id="44" creationId="{43757868-7A5E-8495-7553-3244D3161568}"/>
          </ac:spMkLst>
        </pc:spChg>
      </pc:sldChg>
      <pc:sldChg chg="addSp delSp modSp add mod ord modAnim">
        <pc:chgData name="Royer Condori Mamani" userId="29cabd97abb529a9" providerId="LiveId" clId="{BDBA2C27-52D7-4161-8594-8418F855CFDD}" dt="2025-07-14T11:18:36.056" v="3784"/>
        <pc:sldMkLst>
          <pc:docMk/>
          <pc:sldMk cId="2513718201" sldId="307"/>
        </pc:sldMkLst>
        <pc:spChg chg="mod">
          <ac:chgData name="Royer Condori Mamani" userId="29cabd97abb529a9" providerId="LiveId" clId="{BDBA2C27-52D7-4161-8594-8418F855CFDD}" dt="2025-07-11T06:26:52.169" v="360" actId="20577"/>
          <ac:spMkLst>
            <pc:docMk/>
            <pc:sldMk cId="2513718201" sldId="307"/>
            <ac:spMk id="4" creationId="{EEE592A8-5BE4-FA1D-2F63-45F7C5D6C879}"/>
          </ac:spMkLst>
        </pc:spChg>
        <pc:spChg chg="add mod">
          <ac:chgData name="Royer Condori Mamani" userId="29cabd97abb529a9" providerId="LiveId" clId="{BDBA2C27-52D7-4161-8594-8418F855CFDD}" dt="2025-07-11T06:34:06.494" v="412" actId="1076"/>
          <ac:spMkLst>
            <pc:docMk/>
            <pc:sldMk cId="2513718201" sldId="307"/>
            <ac:spMk id="6" creationId="{DD1E22B5-C9E4-BB46-0A0A-D755DFA3C106}"/>
          </ac:spMkLst>
        </pc:spChg>
        <pc:spChg chg="add mod">
          <ac:chgData name="Royer Condori Mamani" userId="29cabd97abb529a9" providerId="LiveId" clId="{BDBA2C27-52D7-4161-8594-8418F855CFDD}" dt="2025-07-11T06:36:03.466" v="428" actId="1076"/>
          <ac:spMkLst>
            <pc:docMk/>
            <pc:sldMk cId="2513718201" sldId="307"/>
            <ac:spMk id="9" creationId="{9CEE4D11-5D75-355A-42E4-C22951171FB7}"/>
          </ac:spMkLst>
        </pc:spChg>
        <pc:spChg chg="add mod">
          <ac:chgData name="Royer Condori Mamani" userId="29cabd97abb529a9" providerId="LiveId" clId="{BDBA2C27-52D7-4161-8594-8418F855CFDD}" dt="2025-07-11T06:35:32.355" v="425" actId="1076"/>
          <ac:spMkLst>
            <pc:docMk/>
            <pc:sldMk cId="2513718201" sldId="307"/>
            <ac:spMk id="11" creationId="{D50EDDB2-8EB1-8F8A-92DC-39A5AD19A5E9}"/>
          </ac:spMkLst>
        </pc:spChg>
        <pc:spChg chg="add mod">
          <ac:chgData name="Royer Condori Mamani" userId="29cabd97abb529a9" providerId="LiveId" clId="{BDBA2C27-52D7-4161-8594-8418F855CFDD}" dt="2025-07-11T06:35:32.355" v="425" actId="1076"/>
          <ac:spMkLst>
            <pc:docMk/>
            <pc:sldMk cId="2513718201" sldId="307"/>
            <ac:spMk id="13" creationId="{BC334BA9-D15B-41F0-682F-A74AFD7FD73C}"/>
          </ac:spMkLst>
        </pc:spChg>
        <pc:spChg chg="add mod">
          <ac:chgData name="Royer Condori Mamani" userId="29cabd97abb529a9" providerId="LiveId" clId="{BDBA2C27-52D7-4161-8594-8418F855CFDD}" dt="2025-07-11T06:35:47.989" v="426" actId="1076"/>
          <ac:spMkLst>
            <pc:docMk/>
            <pc:sldMk cId="2513718201" sldId="307"/>
            <ac:spMk id="16" creationId="{C0EDED95-BDBC-CBB8-528A-EF53293F2FED}"/>
          </ac:spMkLst>
        </pc:spChg>
        <pc:spChg chg="add mod">
          <ac:chgData name="Royer Condori Mamani" userId="29cabd97abb529a9" providerId="LiveId" clId="{BDBA2C27-52D7-4161-8594-8418F855CFDD}" dt="2025-07-11T06:35:47.989" v="426" actId="1076"/>
          <ac:spMkLst>
            <pc:docMk/>
            <pc:sldMk cId="2513718201" sldId="307"/>
            <ac:spMk id="17" creationId="{AE5D3F97-A1B2-DA38-881E-D630A8D2816A}"/>
          </ac:spMkLst>
        </pc:spChg>
        <pc:spChg chg="mod">
          <ac:chgData name="Royer Condori Mamani" userId="29cabd97abb529a9" providerId="LiveId" clId="{BDBA2C27-52D7-4161-8594-8418F855CFDD}" dt="2025-07-11T06:34:06.494" v="412" actId="1076"/>
          <ac:spMkLst>
            <pc:docMk/>
            <pc:sldMk cId="2513718201" sldId="307"/>
            <ac:spMk id="18" creationId="{546A5075-BC2B-55D4-9EE1-96E3CB8FA729}"/>
          </ac:spMkLst>
        </pc:spChg>
        <pc:spChg chg="add mod">
          <ac:chgData name="Royer Condori Mamani" userId="29cabd97abb529a9" providerId="LiveId" clId="{BDBA2C27-52D7-4161-8594-8418F855CFDD}" dt="2025-07-11T06:36:11.733" v="429" actId="571"/>
          <ac:spMkLst>
            <pc:docMk/>
            <pc:sldMk cId="2513718201" sldId="307"/>
            <ac:spMk id="19" creationId="{90F9B534-0100-7B31-F1FC-4434E5A57482}"/>
          </ac:spMkLst>
        </pc:spChg>
        <pc:spChg chg="add mod">
          <ac:chgData name="Royer Condori Mamani" userId="29cabd97abb529a9" providerId="LiveId" clId="{BDBA2C27-52D7-4161-8594-8418F855CFDD}" dt="2025-07-11T06:37:44.604" v="483" actId="1076"/>
          <ac:spMkLst>
            <pc:docMk/>
            <pc:sldMk cId="2513718201" sldId="307"/>
            <ac:spMk id="20" creationId="{6AA08E90-BB94-BD37-BF00-FAF0D7F96804}"/>
          </ac:spMkLst>
        </pc:spChg>
        <pc:spChg chg="mod">
          <ac:chgData name="Royer Condori Mamani" userId="29cabd97abb529a9" providerId="LiveId" clId="{BDBA2C27-52D7-4161-8594-8418F855CFDD}" dt="2025-07-11T06:34:06.494" v="412" actId="1076"/>
          <ac:spMkLst>
            <pc:docMk/>
            <pc:sldMk cId="2513718201" sldId="307"/>
            <ac:spMk id="21" creationId="{E7FBE4B8-3B8D-DF2D-F66D-C6F2C2C50ADA}"/>
          </ac:spMkLst>
        </pc:spChg>
        <pc:spChg chg="add mod">
          <ac:chgData name="Royer Condori Mamani" userId="29cabd97abb529a9" providerId="LiveId" clId="{BDBA2C27-52D7-4161-8594-8418F855CFDD}" dt="2025-07-11T06:37:03.884" v="478" actId="20577"/>
          <ac:spMkLst>
            <pc:docMk/>
            <pc:sldMk cId="2513718201" sldId="307"/>
            <ac:spMk id="22" creationId="{6B6D9F07-0B5B-8C7F-D8A6-778471CAB770}"/>
          </ac:spMkLst>
        </pc:spChg>
        <pc:spChg chg="mod">
          <ac:chgData name="Royer Condori Mamani" userId="29cabd97abb529a9" providerId="LiveId" clId="{BDBA2C27-52D7-4161-8594-8418F855CFDD}" dt="2025-07-11T06:34:06.494" v="412" actId="1076"/>
          <ac:spMkLst>
            <pc:docMk/>
            <pc:sldMk cId="2513718201" sldId="307"/>
            <ac:spMk id="23" creationId="{B4AF5688-7263-4D48-2C2A-F308EDCA151C}"/>
          </ac:spMkLst>
        </pc:spChg>
        <pc:spChg chg="add mod">
          <ac:chgData name="Royer Condori Mamani" userId="29cabd97abb529a9" providerId="LiveId" clId="{BDBA2C27-52D7-4161-8594-8418F855CFDD}" dt="2025-07-11T06:37:11.603" v="480" actId="1076"/>
          <ac:spMkLst>
            <pc:docMk/>
            <pc:sldMk cId="2513718201" sldId="307"/>
            <ac:spMk id="24" creationId="{6676FF5F-DB42-6A3D-D044-3E3919EBE22D}"/>
          </ac:spMkLst>
        </pc:spChg>
        <pc:spChg chg="add mod">
          <ac:chgData name="Royer Condori Mamani" userId="29cabd97abb529a9" providerId="LiveId" clId="{BDBA2C27-52D7-4161-8594-8418F855CFDD}" dt="2025-07-11T06:38:03.970" v="484" actId="571"/>
          <ac:spMkLst>
            <pc:docMk/>
            <pc:sldMk cId="2513718201" sldId="307"/>
            <ac:spMk id="25" creationId="{0FE503D1-A9A2-7AAF-A636-C3C718FEE2AF}"/>
          </ac:spMkLst>
        </pc:spChg>
        <pc:spChg chg="mod">
          <ac:chgData name="Royer Condori Mamani" userId="29cabd97abb529a9" providerId="LiveId" clId="{BDBA2C27-52D7-4161-8594-8418F855CFDD}" dt="2025-07-11T06:34:06.494" v="412" actId="1076"/>
          <ac:spMkLst>
            <pc:docMk/>
            <pc:sldMk cId="2513718201" sldId="307"/>
            <ac:spMk id="26" creationId="{AE724CD2-2D72-BD65-9F16-75A690B2522F}"/>
          </ac:spMkLst>
        </pc:spChg>
        <pc:spChg chg="mod">
          <ac:chgData name="Royer Condori Mamani" userId="29cabd97abb529a9" providerId="LiveId" clId="{BDBA2C27-52D7-4161-8594-8418F855CFDD}" dt="2025-07-11T06:34:06.494" v="412" actId="1076"/>
          <ac:spMkLst>
            <pc:docMk/>
            <pc:sldMk cId="2513718201" sldId="307"/>
            <ac:spMk id="28" creationId="{AE7D521A-42DE-D6CD-0EB2-82AD86B45EBB}"/>
          </ac:spMkLst>
        </pc:spChg>
        <pc:spChg chg="mod">
          <ac:chgData name="Royer Condori Mamani" userId="29cabd97abb529a9" providerId="LiveId" clId="{BDBA2C27-52D7-4161-8594-8418F855CFDD}" dt="2025-07-11T06:34:06.494" v="412" actId="1076"/>
          <ac:spMkLst>
            <pc:docMk/>
            <pc:sldMk cId="2513718201" sldId="307"/>
            <ac:spMk id="31" creationId="{BDE843A2-69F9-A93F-55AA-5A4127341B54}"/>
          </ac:spMkLst>
        </pc:spChg>
        <pc:spChg chg="add mod">
          <ac:chgData name="Royer Condori Mamani" userId="29cabd97abb529a9" providerId="LiveId" clId="{BDBA2C27-52D7-4161-8594-8418F855CFDD}" dt="2025-07-11T06:40:23.758" v="523" actId="1076"/>
          <ac:spMkLst>
            <pc:docMk/>
            <pc:sldMk cId="2513718201" sldId="307"/>
            <ac:spMk id="39" creationId="{F49A309D-4705-DE44-9CA0-F805CEF44230}"/>
          </ac:spMkLst>
        </pc:spChg>
        <pc:picChg chg="add del mod">
          <ac:chgData name="Royer Condori Mamani" userId="29cabd97abb529a9" providerId="LiveId" clId="{BDBA2C27-52D7-4161-8594-8418F855CFDD}" dt="2025-07-11T06:34:06.494" v="412" actId="1076"/>
          <ac:picMkLst>
            <pc:docMk/>
            <pc:sldMk cId="2513718201" sldId="307"/>
            <ac:picMk id="14" creationId="{48FC5E41-1100-EBFA-AF7C-E972B0134FAD}"/>
          </ac:picMkLst>
        </pc:picChg>
        <pc:cxnChg chg="add">
          <ac:chgData name="Royer Condori Mamani" userId="29cabd97abb529a9" providerId="LiveId" clId="{BDBA2C27-52D7-4161-8594-8418F855CFDD}" dt="2025-07-11T06:38:18.162" v="485" actId="11529"/>
          <ac:cxnSpMkLst>
            <pc:docMk/>
            <pc:sldMk cId="2513718201" sldId="307"/>
            <ac:cxnSpMk id="29" creationId="{3531C974-7094-926A-1F39-43BD2B098BF8}"/>
          </ac:cxnSpMkLst>
        </pc:cxnChg>
        <pc:cxnChg chg="add">
          <ac:chgData name="Royer Condori Mamani" userId="29cabd97abb529a9" providerId="LiveId" clId="{BDBA2C27-52D7-4161-8594-8418F855CFDD}" dt="2025-07-11T06:38:23.354" v="486" actId="11529"/>
          <ac:cxnSpMkLst>
            <pc:docMk/>
            <pc:sldMk cId="2513718201" sldId="307"/>
            <ac:cxnSpMk id="34" creationId="{9EFE5EAB-CB41-B9DD-1610-1538F5F7475E}"/>
          </ac:cxnSpMkLst>
        </pc:cxnChg>
        <pc:cxnChg chg="add">
          <ac:chgData name="Royer Condori Mamani" userId="29cabd97abb529a9" providerId="LiveId" clId="{BDBA2C27-52D7-4161-8594-8418F855CFDD}" dt="2025-07-11T06:38:38.573" v="487" actId="11529"/>
          <ac:cxnSpMkLst>
            <pc:docMk/>
            <pc:sldMk cId="2513718201" sldId="307"/>
            <ac:cxnSpMk id="36" creationId="{FAA0BA8C-32A8-AEC6-1FE0-FEEBD2E5DE39}"/>
          </ac:cxnSpMkLst>
        </pc:cxnChg>
        <pc:cxnChg chg="add">
          <ac:chgData name="Royer Condori Mamani" userId="29cabd97abb529a9" providerId="LiveId" clId="{BDBA2C27-52D7-4161-8594-8418F855CFDD}" dt="2025-07-11T06:38:43.149" v="488" actId="11529"/>
          <ac:cxnSpMkLst>
            <pc:docMk/>
            <pc:sldMk cId="2513718201" sldId="307"/>
            <ac:cxnSpMk id="38" creationId="{97DDA40A-219E-964A-B80F-2E538D6C56B3}"/>
          </ac:cxnSpMkLst>
        </pc:cxnChg>
      </pc:sldChg>
      <pc:sldChg chg="addSp delSp modSp add mod ord delAnim modAnim">
        <pc:chgData name="Royer Condori Mamani" userId="29cabd97abb529a9" providerId="LiveId" clId="{BDBA2C27-52D7-4161-8594-8418F855CFDD}" dt="2025-07-14T11:18:36.056" v="3784"/>
        <pc:sldMkLst>
          <pc:docMk/>
          <pc:sldMk cId="1379580726" sldId="308"/>
        </pc:sldMkLst>
        <pc:spChg chg="mod">
          <ac:chgData name="Royer Condori Mamani" userId="29cabd97abb529a9" providerId="LiveId" clId="{BDBA2C27-52D7-4161-8594-8418F855CFDD}" dt="2025-07-11T06:47:58.417" v="559" actId="20577"/>
          <ac:spMkLst>
            <pc:docMk/>
            <pc:sldMk cId="1379580726" sldId="308"/>
            <ac:spMk id="4" creationId="{C6FC96BE-2F92-D4DA-7723-92619034CB04}"/>
          </ac:spMkLst>
        </pc:spChg>
        <pc:spChg chg="add mod">
          <ac:chgData name="Royer Condori Mamani" userId="29cabd97abb529a9" providerId="LiveId" clId="{BDBA2C27-52D7-4161-8594-8418F855CFDD}" dt="2025-07-11T06:59:44.008" v="743" actId="207"/>
          <ac:spMkLst>
            <pc:docMk/>
            <pc:sldMk cId="1379580726" sldId="308"/>
            <ac:spMk id="5" creationId="{674311B4-11B7-4B85-16EF-C973B079608A}"/>
          </ac:spMkLst>
        </pc:spChg>
        <pc:spChg chg="add mod">
          <ac:chgData name="Royer Condori Mamani" userId="29cabd97abb529a9" providerId="LiveId" clId="{BDBA2C27-52D7-4161-8594-8418F855CFDD}" dt="2025-07-11T06:58:38.712" v="741" actId="1076"/>
          <ac:spMkLst>
            <pc:docMk/>
            <pc:sldMk cId="1379580726" sldId="308"/>
            <ac:spMk id="7" creationId="{0EE125C6-3D40-A50E-AA9F-BAD6DC658058}"/>
          </ac:spMkLst>
        </pc:spChg>
        <pc:spChg chg="add mod">
          <ac:chgData name="Royer Condori Mamani" userId="29cabd97abb529a9" providerId="LiveId" clId="{BDBA2C27-52D7-4161-8594-8418F855CFDD}" dt="2025-07-11T06:58:38.712" v="741" actId="1076"/>
          <ac:spMkLst>
            <pc:docMk/>
            <pc:sldMk cId="1379580726" sldId="308"/>
            <ac:spMk id="8" creationId="{833B4254-0404-A829-CCE2-AD971FF39152}"/>
          </ac:spMkLst>
        </pc:spChg>
        <pc:spChg chg="add mod">
          <ac:chgData name="Royer Condori Mamani" userId="29cabd97abb529a9" providerId="LiveId" clId="{BDBA2C27-52D7-4161-8594-8418F855CFDD}" dt="2025-07-11T06:58:38.712" v="741" actId="1076"/>
          <ac:spMkLst>
            <pc:docMk/>
            <pc:sldMk cId="1379580726" sldId="308"/>
            <ac:spMk id="10" creationId="{F2C23DD5-2A5B-1BD3-AA1B-DB0C4752F7F7}"/>
          </ac:spMkLst>
        </pc:spChg>
        <pc:spChg chg="mod">
          <ac:chgData name="Royer Condori Mamani" userId="29cabd97abb529a9" providerId="LiveId" clId="{BDBA2C27-52D7-4161-8594-8418F855CFDD}" dt="2025-07-11T06:45:18.587" v="534" actId="1076"/>
          <ac:spMkLst>
            <pc:docMk/>
            <pc:sldMk cId="1379580726" sldId="308"/>
            <ac:spMk id="16" creationId="{C826BEE1-9FAE-571C-AA7A-11546F335546}"/>
          </ac:spMkLst>
        </pc:spChg>
        <pc:spChg chg="mod">
          <ac:chgData name="Royer Condori Mamani" userId="29cabd97abb529a9" providerId="LiveId" clId="{BDBA2C27-52D7-4161-8594-8418F855CFDD}" dt="2025-07-11T06:45:18.587" v="534" actId="1076"/>
          <ac:spMkLst>
            <pc:docMk/>
            <pc:sldMk cId="1379580726" sldId="308"/>
            <ac:spMk id="17" creationId="{5460E5C6-A987-92D3-38B7-79EB0ED9103A}"/>
          </ac:spMkLst>
        </pc:spChg>
        <pc:spChg chg="mod">
          <ac:chgData name="Royer Condori Mamani" userId="29cabd97abb529a9" providerId="LiveId" clId="{BDBA2C27-52D7-4161-8594-8418F855CFDD}" dt="2025-07-11T06:58:01.187" v="718" actId="1076"/>
          <ac:spMkLst>
            <pc:docMk/>
            <pc:sldMk cId="1379580726" sldId="308"/>
            <ac:spMk id="39" creationId="{C2092C34-ED94-8E1D-BA57-F9413339CDD0}"/>
          </ac:spMkLst>
        </pc:spChg>
        <pc:picChg chg="mod">
          <ac:chgData name="Royer Condori Mamani" userId="29cabd97abb529a9" providerId="LiveId" clId="{BDBA2C27-52D7-4161-8594-8418F855CFDD}" dt="2025-07-11T06:51:56.420" v="569" actId="1076"/>
          <ac:picMkLst>
            <pc:docMk/>
            <pc:sldMk cId="1379580726" sldId="308"/>
            <ac:picMk id="14" creationId="{E5C8B261-C324-0577-530F-7FEA4B2DB1F0}"/>
          </ac:picMkLst>
        </pc:picChg>
      </pc:sldChg>
      <pc:sldChg chg="addSp delSp modSp new mod ord modClrScheme modAnim chgLayout">
        <pc:chgData name="Royer Condori Mamani" userId="29cabd97abb529a9" providerId="LiveId" clId="{BDBA2C27-52D7-4161-8594-8418F855CFDD}" dt="2025-07-14T12:51:52.986" v="4838" actId="20577"/>
        <pc:sldMkLst>
          <pc:docMk/>
          <pc:sldMk cId="1064632579" sldId="309"/>
        </pc:sldMkLst>
        <pc:spChg chg="add mod">
          <ac:chgData name="Royer Condori Mamani" userId="29cabd97abb529a9" providerId="LiveId" clId="{BDBA2C27-52D7-4161-8594-8418F855CFDD}" dt="2025-07-14T12:51:48.183" v="4830" actId="1076"/>
          <ac:spMkLst>
            <pc:docMk/>
            <pc:sldMk cId="1064632579" sldId="309"/>
            <ac:spMk id="2" creationId="{7F62B9E2-C35D-FCB3-7979-8B0ADB7D2AD0}"/>
          </ac:spMkLst>
        </pc:spChg>
        <pc:spChg chg="mod ord">
          <ac:chgData name="Royer Condori Mamani" userId="29cabd97abb529a9" providerId="LiveId" clId="{BDBA2C27-52D7-4161-8594-8418F855CFDD}" dt="2025-07-12T12:49:26.888" v="748" actId="700"/>
          <ac:spMkLst>
            <pc:docMk/>
            <pc:sldMk cId="1064632579" sldId="309"/>
            <ac:spMk id="3" creationId="{B111BF80-208A-0239-C9FA-98ACDEB0A16E}"/>
          </ac:spMkLst>
        </pc:spChg>
        <pc:spChg chg="add mod">
          <ac:chgData name="Royer Condori Mamani" userId="29cabd97abb529a9" providerId="LiveId" clId="{BDBA2C27-52D7-4161-8594-8418F855CFDD}" dt="2025-07-14T12:51:52.986" v="4838" actId="20577"/>
          <ac:spMkLst>
            <pc:docMk/>
            <pc:sldMk cId="1064632579" sldId="309"/>
            <ac:spMk id="4" creationId="{2CF4F926-91B8-6A69-AA00-0CA7BEA31F54}"/>
          </ac:spMkLst>
        </pc:spChg>
        <pc:spChg chg="add mod">
          <ac:chgData name="Royer Condori Mamani" userId="29cabd97abb529a9" providerId="LiveId" clId="{BDBA2C27-52D7-4161-8594-8418F855CFDD}" dt="2025-07-14T12:51:09.387" v="4819" actId="20577"/>
          <ac:spMkLst>
            <pc:docMk/>
            <pc:sldMk cId="1064632579" sldId="309"/>
            <ac:spMk id="6" creationId="{8B21498B-72AD-A3A4-95EF-08BFC91C2CE5}"/>
          </ac:spMkLst>
        </pc:spChg>
        <pc:spChg chg="add mod">
          <ac:chgData name="Royer Condori Mamani" userId="29cabd97abb529a9" providerId="LiveId" clId="{BDBA2C27-52D7-4161-8594-8418F855CFDD}" dt="2025-07-14T12:50:17.950" v="4808"/>
          <ac:spMkLst>
            <pc:docMk/>
            <pc:sldMk cId="1064632579" sldId="309"/>
            <ac:spMk id="7" creationId="{9202F489-C84D-AE23-08EC-8DEF203461C1}"/>
          </ac:spMkLst>
        </pc:spChg>
        <pc:spChg chg="add mod">
          <ac:chgData name="Royer Condori Mamani" userId="29cabd97abb529a9" providerId="LiveId" clId="{BDBA2C27-52D7-4161-8594-8418F855CFDD}" dt="2025-07-14T12:51:16.026" v="4822" actId="20577"/>
          <ac:spMkLst>
            <pc:docMk/>
            <pc:sldMk cId="1064632579" sldId="309"/>
            <ac:spMk id="9" creationId="{B9DA80EF-4441-44D9-508A-40C7931D11E7}"/>
          </ac:spMkLst>
        </pc:spChg>
        <pc:spChg chg="add mod">
          <ac:chgData name="Royer Condori Mamani" userId="29cabd97abb529a9" providerId="LiveId" clId="{BDBA2C27-52D7-4161-8594-8418F855CFDD}" dt="2025-07-14T12:51:22.225" v="4827" actId="20577"/>
          <ac:spMkLst>
            <pc:docMk/>
            <pc:sldMk cId="1064632579" sldId="309"/>
            <ac:spMk id="11" creationId="{130EBCA1-0F63-CDCE-716B-A2F482EB89FD}"/>
          </ac:spMkLst>
        </pc:spChg>
        <pc:picChg chg="add mod modCrop">
          <ac:chgData name="Royer Condori Mamani" userId="29cabd97abb529a9" providerId="LiveId" clId="{BDBA2C27-52D7-4161-8594-8418F855CFDD}" dt="2025-07-14T12:50:56.151" v="4816" actId="1076"/>
          <ac:picMkLst>
            <pc:docMk/>
            <pc:sldMk cId="1064632579" sldId="309"/>
            <ac:picMk id="5" creationId="{C56FD60E-B9CA-2293-FE61-C75D51435140}"/>
          </ac:picMkLst>
        </pc:picChg>
        <pc:picChg chg="add mod">
          <ac:chgData name="Royer Condori Mamani" userId="29cabd97abb529a9" providerId="LiveId" clId="{BDBA2C27-52D7-4161-8594-8418F855CFDD}" dt="2025-07-14T12:50:48.939" v="4815" actId="1076"/>
          <ac:picMkLst>
            <pc:docMk/>
            <pc:sldMk cId="1064632579" sldId="309"/>
            <ac:picMk id="8" creationId="{3408E15C-EB9A-D4F6-487E-2FBACA2534C5}"/>
          </ac:picMkLst>
        </pc:picChg>
        <pc:picChg chg="add mod">
          <ac:chgData name="Royer Condori Mamani" userId="29cabd97abb529a9" providerId="LiveId" clId="{BDBA2C27-52D7-4161-8594-8418F855CFDD}" dt="2025-07-14T12:50:38.115" v="4813" actId="1076"/>
          <ac:picMkLst>
            <pc:docMk/>
            <pc:sldMk cId="1064632579" sldId="309"/>
            <ac:picMk id="10" creationId="{0F334042-C02C-94AA-13CE-C2ACED93F5F3}"/>
          </ac:picMkLst>
        </pc:picChg>
      </pc:sldChg>
      <pc:sldChg chg="addSp delSp modSp new add del mod ord modClrScheme modAnim chgLayout">
        <pc:chgData name="Royer Condori Mamani" userId="29cabd97abb529a9" providerId="LiveId" clId="{BDBA2C27-52D7-4161-8594-8418F855CFDD}" dt="2025-07-14T12:20:24.665" v="4649" actId="1076"/>
        <pc:sldMkLst>
          <pc:docMk/>
          <pc:sldMk cId="2750892358" sldId="310"/>
        </pc:sldMkLst>
        <pc:spChg chg="mod ord">
          <ac:chgData name="Royer Condori Mamani" userId="29cabd97abb529a9" providerId="LiveId" clId="{BDBA2C27-52D7-4161-8594-8418F855CFDD}" dt="2025-07-12T13:17:17.598" v="774" actId="26606"/>
          <ac:spMkLst>
            <pc:docMk/>
            <pc:sldMk cId="2750892358" sldId="310"/>
            <ac:spMk id="3" creationId="{2343D3A9-1E2C-003D-4220-427FCD6C4792}"/>
          </ac:spMkLst>
        </pc:spChg>
        <pc:spChg chg="add del mod">
          <ac:chgData name="Royer Condori Mamani" userId="29cabd97abb529a9" providerId="LiveId" clId="{BDBA2C27-52D7-4161-8594-8418F855CFDD}" dt="2025-07-14T12:04:49.594" v="4608" actId="478"/>
          <ac:spMkLst>
            <pc:docMk/>
            <pc:sldMk cId="2750892358" sldId="310"/>
            <ac:spMk id="10" creationId="{E85346D2-8A70-B5AB-00C1-B1F2D3401496}"/>
          </ac:spMkLst>
        </pc:spChg>
        <pc:spChg chg="add mod">
          <ac:chgData name="Royer Condori Mamani" userId="29cabd97abb529a9" providerId="LiveId" clId="{BDBA2C27-52D7-4161-8594-8418F855CFDD}" dt="2025-07-14T12:20:24.665" v="4649" actId="1076"/>
          <ac:spMkLst>
            <pc:docMk/>
            <pc:sldMk cId="2750892358" sldId="310"/>
            <ac:spMk id="12" creationId="{BFF41668-32C5-8950-998D-6EADF8813FC2}"/>
          </ac:spMkLst>
        </pc:spChg>
        <pc:picChg chg="add mod">
          <ac:chgData name="Royer Condori Mamani" userId="29cabd97abb529a9" providerId="LiveId" clId="{BDBA2C27-52D7-4161-8594-8418F855CFDD}" dt="2025-07-14T12:06:19.893" v="4625" actId="1076"/>
          <ac:picMkLst>
            <pc:docMk/>
            <pc:sldMk cId="2750892358" sldId="310"/>
            <ac:picMk id="4" creationId="{32FC76FA-A9AF-5461-B5E9-E0FA1819D397}"/>
          </ac:picMkLst>
        </pc:picChg>
        <pc:picChg chg="add del mod">
          <ac:chgData name="Royer Condori Mamani" userId="29cabd97abb529a9" providerId="LiveId" clId="{BDBA2C27-52D7-4161-8594-8418F855CFDD}" dt="2025-07-14T12:05:12.688" v="4618" actId="478"/>
          <ac:picMkLst>
            <pc:docMk/>
            <pc:sldMk cId="2750892358" sldId="310"/>
            <ac:picMk id="5" creationId="{E28CBF7C-D4B1-793B-A7F0-8979E09ED2C2}"/>
          </ac:picMkLst>
        </pc:picChg>
        <pc:picChg chg="add mod">
          <ac:chgData name="Royer Condori Mamani" userId="29cabd97abb529a9" providerId="LiveId" clId="{BDBA2C27-52D7-4161-8594-8418F855CFDD}" dt="2025-07-14T12:17:28.115" v="4635" actId="1076"/>
          <ac:picMkLst>
            <pc:docMk/>
            <pc:sldMk cId="2750892358" sldId="310"/>
            <ac:picMk id="7" creationId="{60317751-4286-CA11-4FF0-0CFEBB1C250B}"/>
          </ac:picMkLst>
        </pc:picChg>
        <pc:picChg chg="add del mod">
          <ac:chgData name="Royer Condori Mamani" userId="29cabd97abb529a9" providerId="LiveId" clId="{BDBA2C27-52D7-4161-8594-8418F855CFDD}" dt="2025-07-14T12:14:17.599" v="4630" actId="478"/>
          <ac:picMkLst>
            <pc:docMk/>
            <pc:sldMk cId="2750892358" sldId="310"/>
            <ac:picMk id="9" creationId="{73546DDB-CFD5-C4A1-C7D3-2FAA819108C4}"/>
          </ac:picMkLst>
        </pc:picChg>
        <pc:picChg chg="add mod">
          <ac:chgData name="Royer Condori Mamani" userId="29cabd97abb529a9" providerId="LiveId" clId="{BDBA2C27-52D7-4161-8594-8418F855CFDD}" dt="2025-07-14T12:17:35.735" v="4636" actId="1076"/>
          <ac:picMkLst>
            <pc:docMk/>
            <pc:sldMk cId="2750892358" sldId="310"/>
            <ac:picMk id="2050" creationId="{7212160C-E9C3-0D69-9B5F-64E1AC9C1E29}"/>
          </ac:picMkLst>
        </pc:picChg>
      </pc:sldChg>
      <pc:sldChg chg="addSp delSp modSp new del mod">
        <pc:chgData name="Royer Condori Mamani" userId="29cabd97abb529a9" providerId="LiveId" clId="{BDBA2C27-52D7-4161-8594-8418F855CFDD}" dt="2025-07-13T12:47:53.696" v="1608" actId="2696"/>
        <pc:sldMkLst>
          <pc:docMk/>
          <pc:sldMk cId="404827056" sldId="311"/>
        </pc:sldMkLst>
        <pc:picChg chg="add del mod">
          <ac:chgData name="Royer Condori Mamani" userId="29cabd97abb529a9" providerId="LiveId" clId="{BDBA2C27-52D7-4161-8594-8418F855CFDD}" dt="2025-07-13T12:47:51.123" v="1607" actId="21"/>
          <ac:picMkLst>
            <pc:docMk/>
            <pc:sldMk cId="404827056" sldId="311"/>
            <ac:picMk id="7" creationId="{67C0280D-8498-B326-0378-86D74C28CA33}"/>
          </ac:picMkLst>
        </pc:picChg>
      </pc:sldChg>
      <pc:sldChg chg="addSp delSp modSp new mod modClrScheme modAnim chgLayout">
        <pc:chgData name="Royer Condori Mamani" userId="29cabd97abb529a9" providerId="LiveId" clId="{BDBA2C27-52D7-4161-8594-8418F855CFDD}" dt="2025-07-13T13:08:31.265" v="1773" actId="1076"/>
        <pc:sldMkLst>
          <pc:docMk/>
          <pc:sldMk cId="1769089347" sldId="312"/>
        </pc:sldMkLst>
        <pc:spChg chg="del mod ord">
          <ac:chgData name="Royer Condori Mamani" userId="29cabd97abb529a9" providerId="LiveId" clId="{BDBA2C27-52D7-4161-8594-8418F855CFDD}" dt="2025-07-13T11:20:51.440" v="805" actId="700"/>
          <ac:spMkLst>
            <pc:docMk/>
            <pc:sldMk cId="1769089347" sldId="312"/>
            <ac:spMk id="2" creationId="{EB1636F8-FEAF-E6B9-9FDA-BADC5A6EE97A}"/>
          </ac:spMkLst>
        </pc:spChg>
        <pc:spChg chg="mod ord">
          <ac:chgData name="Royer Condori Mamani" userId="29cabd97abb529a9" providerId="LiveId" clId="{BDBA2C27-52D7-4161-8594-8418F855CFDD}" dt="2025-07-13T11:21:09.550" v="809" actId="700"/>
          <ac:spMkLst>
            <pc:docMk/>
            <pc:sldMk cId="1769089347" sldId="312"/>
            <ac:spMk id="3" creationId="{1087D01A-63D3-563B-6507-CD8B4A282D14}"/>
          </ac:spMkLst>
        </pc:spChg>
        <pc:spChg chg="add del mod ord">
          <ac:chgData name="Royer Condori Mamani" userId="29cabd97abb529a9" providerId="LiveId" clId="{BDBA2C27-52D7-4161-8594-8418F855CFDD}" dt="2025-07-13T11:21:24.896" v="811" actId="478"/>
          <ac:spMkLst>
            <pc:docMk/>
            <pc:sldMk cId="1769089347" sldId="312"/>
            <ac:spMk id="4" creationId="{9D3B6942-0533-4010-A47B-1DA78BA4C822}"/>
          </ac:spMkLst>
        </pc:spChg>
        <pc:spChg chg="add del mod ord">
          <ac:chgData name="Royer Condori Mamani" userId="29cabd97abb529a9" providerId="LiveId" clId="{BDBA2C27-52D7-4161-8594-8418F855CFDD}" dt="2025-07-13T11:20:58.875" v="808" actId="26606"/>
          <ac:spMkLst>
            <pc:docMk/>
            <pc:sldMk cId="1769089347" sldId="312"/>
            <ac:spMk id="5" creationId="{76C42E8F-226E-A2D7-C021-6BFB7B4223EC}"/>
          </ac:spMkLst>
        </pc:spChg>
        <pc:spChg chg="add del mod">
          <ac:chgData name="Royer Condori Mamani" userId="29cabd97abb529a9" providerId="LiveId" clId="{BDBA2C27-52D7-4161-8594-8418F855CFDD}" dt="2025-07-13T12:46:58.725" v="1606" actId="478"/>
          <ac:spMkLst>
            <pc:docMk/>
            <pc:sldMk cId="1769089347" sldId="312"/>
            <ac:spMk id="9" creationId="{66C7673A-680A-05D8-8927-9AD95AE44146}"/>
          </ac:spMkLst>
        </pc:spChg>
        <pc:spChg chg="add mod">
          <ac:chgData name="Royer Condori Mamani" userId="29cabd97abb529a9" providerId="LiveId" clId="{BDBA2C27-52D7-4161-8594-8418F855CFDD}" dt="2025-07-13T11:21:49.289" v="860" actId="5793"/>
          <ac:spMkLst>
            <pc:docMk/>
            <pc:sldMk cId="1769089347" sldId="312"/>
            <ac:spMk id="11" creationId="{43EC7D02-59E3-87EC-0099-50FF5C640CFF}"/>
          </ac:spMkLst>
        </pc:spChg>
        <pc:spChg chg="add mod">
          <ac:chgData name="Royer Condori Mamani" userId="29cabd97abb529a9" providerId="LiveId" clId="{BDBA2C27-52D7-4161-8594-8418F855CFDD}" dt="2025-07-13T13:07:48.236" v="1768" actId="1076"/>
          <ac:spMkLst>
            <pc:docMk/>
            <pc:sldMk cId="1769089347" sldId="312"/>
            <ac:spMk id="19" creationId="{8EBCFB61-FC8B-DB74-1980-0C10BE12522C}"/>
          </ac:spMkLst>
        </pc:spChg>
        <pc:spChg chg="add mod">
          <ac:chgData name="Royer Condori Mamani" userId="29cabd97abb529a9" providerId="LiveId" clId="{BDBA2C27-52D7-4161-8594-8418F855CFDD}" dt="2025-07-13T13:07:48.236" v="1768" actId="1076"/>
          <ac:spMkLst>
            <pc:docMk/>
            <pc:sldMk cId="1769089347" sldId="312"/>
            <ac:spMk id="20" creationId="{10283C8A-98C3-6227-F8C3-1958FBED8A36}"/>
          </ac:spMkLst>
        </pc:spChg>
        <pc:spChg chg="add mod">
          <ac:chgData name="Royer Condori Mamani" userId="29cabd97abb529a9" providerId="LiveId" clId="{BDBA2C27-52D7-4161-8594-8418F855CFDD}" dt="2025-07-13T13:07:48.236" v="1768" actId="1076"/>
          <ac:spMkLst>
            <pc:docMk/>
            <pc:sldMk cId="1769089347" sldId="312"/>
            <ac:spMk id="21" creationId="{21DB1EDA-5A9D-13F3-D1A4-E6E6DC639949}"/>
          </ac:spMkLst>
        </pc:spChg>
        <pc:spChg chg="add mod">
          <ac:chgData name="Royer Condori Mamani" userId="29cabd97abb529a9" providerId="LiveId" clId="{BDBA2C27-52D7-4161-8594-8418F855CFDD}" dt="2025-07-13T13:07:40.386" v="1767" actId="1076"/>
          <ac:spMkLst>
            <pc:docMk/>
            <pc:sldMk cId="1769089347" sldId="312"/>
            <ac:spMk id="23" creationId="{9CAD8572-EEE8-65FD-D67E-64A7A9B95583}"/>
          </ac:spMkLst>
        </pc:spChg>
        <pc:spChg chg="add mod">
          <ac:chgData name="Royer Condori Mamani" userId="29cabd97abb529a9" providerId="LiveId" clId="{BDBA2C27-52D7-4161-8594-8418F855CFDD}" dt="2025-07-13T13:07:40.386" v="1767" actId="1076"/>
          <ac:spMkLst>
            <pc:docMk/>
            <pc:sldMk cId="1769089347" sldId="312"/>
            <ac:spMk id="24" creationId="{9060226C-59E0-B4B7-9536-C13B3866F3D5}"/>
          </ac:spMkLst>
        </pc:spChg>
        <pc:spChg chg="add mod">
          <ac:chgData name="Royer Condori Mamani" userId="29cabd97abb529a9" providerId="LiveId" clId="{BDBA2C27-52D7-4161-8594-8418F855CFDD}" dt="2025-07-13T13:08:31.265" v="1773" actId="1076"/>
          <ac:spMkLst>
            <pc:docMk/>
            <pc:sldMk cId="1769089347" sldId="312"/>
            <ac:spMk id="25" creationId="{DEA91BCE-3F7D-C6E9-0698-D3BB86B32A99}"/>
          </ac:spMkLst>
        </pc:spChg>
        <pc:graphicFrameChg chg="add del">
          <ac:chgData name="Royer Condori Mamani" userId="29cabd97abb529a9" providerId="LiveId" clId="{BDBA2C27-52D7-4161-8594-8418F855CFDD}" dt="2025-07-13T11:20:58.866" v="807" actId="26606"/>
          <ac:graphicFrameMkLst>
            <pc:docMk/>
            <pc:sldMk cId="1769089347" sldId="312"/>
            <ac:graphicFrameMk id="6" creationId="{76C42E8F-226E-A2D7-C021-6BFB7B4223EC}"/>
          </ac:graphicFrameMkLst>
        </pc:graphicFrameChg>
        <pc:graphicFrameChg chg="add del mod ord modGraphic">
          <ac:chgData name="Royer Condori Mamani" userId="29cabd97abb529a9" providerId="LiveId" clId="{BDBA2C27-52D7-4161-8594-8418F855CFDD}" dt="2025-07-13T11:21:22.595" v="810" actId="478"/>
          <ac:graphicFrameMkLst>
            <pc:docMk/>
            <pc:sldMk cId="1769089347" sldId="312"/>
            <ac:graphicFrameMk id="8" creationId="{76C42E8F-226E-A2D7-C021-6BFB7B4223EC}"/>
          </ac:graphicFrameMkLst>
        </pc:graphicFrameChg>
        <pc:picChg chg="add del mod">
          <ac:chgData name="Royer Condori Mamani" userId="29cabd97abb529a9" providerId="LiveId" clId="{BDBA2C27-52D7-4161-8594-8418F855CFDD}" dt="2025-07-13T12:48:25.237" v="1615" actId="478"/>
          <ac:picMkLst>
            <pc:docMk/>
            <pc:sldMk cId="1769089347" sldId="312"/>
            <ac:picMk id="12" creationId="{67C0280D-8498-B326-0378-86D74C28CA33}"/>
          </ac:picMkLst>
        </pc:picChg>
        <pc:picChg chg="add del mod">
          <ac:chgData name="Royer Condori Mamani" userId="29cabd97abb529a9" providerId="LiveId" clId="{BDBA2C27-52D7-4161-8594-8418F855CFDD}" dt="2025-07-13T12:48:24.807" v="1614" actId="478"/>
          <ac:picMkLst>
            <pc:docMk/>
            <pc:sldMk cId="1769089347" sldId="312"/>
            <ac:picMk id="13" creationId="{6A505EE2-0D78-CE5F-A169-5BD2DB710F15}"/>
          </ac:picMkLst>
        </pc:picChg>
        <pc:picChg chg="add mod">
          <ac:chgData name="Royer Condori Mamani" userId="29cabd97abb529a9" providerId="LiveId" clId="{BDBA2C27-52D7-4161-8594-8418F855CFDD}" dt="2025-07-13T13:07:48.236" v="1768" actId="1076"/>
          <ac:picMkLst>
            <pc:docMk/>
            <pc:sldMk cId="1769089347" sldId="312"/>
            <ac:picMk id="15" creationId="{7CE70C6F-AA55-FB48-1D01-DE963E552816}"/>
          </ac:picMkLst>
        </pc:picChg>
        <pc:picChg chg="add mod">
          <ac:chgData name="Royer Condori Mamani" userId="29cabd97abb529a9" providerId="LiveId" clId="{BDBA2C27-52D7-4161-8594-8418F855CFDD}" dt="2025-07-13T13:07:48.236" v="1768" actId="1076"/>
          <ac:picMkLst>
            <pc:docMk/>
            <pc:sldMk cId="1769089347" sldId="312"/>
            <ac:picMk id="17" creationId="{F724A9E0-251F-7127-2CB4-75925C7FDB92}"/>
          </ac:picMkLst>
        </pc:picChg>
        <pc:picChg chg="add mod">
          <ac:chgData name="Royer Condori Mamani" userId="29cabd97abb529a9" providerId="LiveId" clId="{BDBA2C27-52D7-4161-8594-8418F855CFDD}" dt="2025-07-13T13:07:48.236" v="1768" actId="1076"/>
          <ac:picMkLst>
            <pc:docMk/>
            <pc:sldMk cId="1769089347" sldId="312"/>
            <ac:picMk id="18" creationId="{513C4CD2-5293-A9C1-5847-185FEF3CE22D}"/>
          </ac:picMkLst>
        </pc:picChg>
        <pc:cxnChg chg="add mod">
          <ac:chgData name="Royer Condori Mamani" userId="29cabd97abb529a9" providerId="LiveId" clId="{BDBA2C27-52D7-4161-8594-8418F855CFDD}" dt="2025-07-13T13:08:31.265" v="1773" actId="1076"/>
          <ac:cxnSpMkLst>
            <pc:docMk/>
            <pc:sldMk cId="1769089347" sldId="312"/>
            <ac:cxnSpMk id="27" creationId="{7C992234-2335-4D11-D688-7C7293A38DB5}"/>
          </ac:cxnSpMkLst>
        </pc:cxnChg>
      </pc:sldChg>
      <pc:sldChg chg="addSp delSp modSp add mod delAnim">
        <pc:chgData name="Royer Condori Mamani" userId="29cabd97abb529a9" providerId="LiveId" clId="{BDBA2C27-52D7-4161-8594-8418F855CFDD}" dt="2025-07-13T13:22:13.642" v="1832" actId="1076"/>
        <pc:sldMkLst>
          <pc:docMk/>
          <pc:sldMk cId="1432182026" sldId="313"/>
        </pc:sldMkLst>
        <pc:spChg chg="del">
          <ac:chgData name="Royer Condori Mamani" userId="29cabd97abb529a9" providerId="LiveId" clId="{BDBA2C27-52D7-4161-8594-8418F855CFDD}" dt="2025-07-13T13:13:16.447" v="1779" actId="478"/>
          <ac:spMkLst>
            <pc:docMk/>
            <pc:sldMk cId="1432182026" sldId="313"/>
            <ac:spMk id="19" creationId="{EE290B66-B390-1A0E-4447-90BB620F8561}"/>
          </ac:spMkLst>
        </pc:spChg>
        <pc:spChg chg="del">
          <ac:chgData name="Royer Condori Mamani" userId="29cabd97abb529a9" providerId="LiveId" clId="{BDBA2C27-52D7-4161-8594-8418F855CFDD}" dt="2025-07-13T13:13:18.367" v="1781" actId="478"/>
          <ac:spMkLst>
            <pc:docMk/>
            <pc:sldMk cId="1432182026" sldId="313"/>
            <ac:spMk id="20" creationId="{342DFE3E-C45A-C316-04E8-3D5B65FB0522}"/>
          </ac:spMkLst>
        </pc:spChg>
        <pc:spChg chg="del">
          <ac:chgData name="Royer Condori Mamani" userId="29cabd97abb529a9" providerId="LiveId" clId="{BDBA2C27-52D7-4161-8594-8418F855CFDD}" dt="2025-07-13T13:13:17.319" v="1780" actId="478"/>
          <ac:spMkLst>
            <pc:docMk/>
            <pc:sldMk cId="1432182026" sldId="313"/>
            <ac:spMk id="21" creationId="{6A4F7C55-2D1F-2470-2EFF-EB4009EFFFEB}"/>
          </ac:spMkLst>
        </pc:spChg>
        <pc:spChg chg="del">
          <ac:chgData name="Royer Condori Mamani" userId="29cabd97abb529a9" providerId="LiveId" clId="{BDBA2C27-52D7-4161-8594-8418F855CFDD}" dt="2025-07-13T13:13:19.529" v="1783" actId="478"/>
          <ac:spMkLst>
            <pc:docMk/>
            <pc:sldMk cId="1432182026" sldId="313"/>
            <ac:spMk id="23" creationId="{E7B21B2A-3479-1976-4061-143592DFD835}"/>
          </ac:spMkLst>
        </pc:spChg>
        <pc:spChg chg="del">
          <ac:chgData name="Royer Condori Mamani" userId="29cabd97abb529a9" providerId="LiveId" clId="{BDBA2C27-52D7-4161-8594-8418F855CFDD}" dt="2025-07-13T13:13:20.340" v="1784" actId="478"/>
          <ac:spMkLst>
            <pc:docMk/>
            <pc:sldMk cId="1432182026" sldId="313"/>
            <ac:spMk id="24" creationId="{A0F81EF3-E557-FA27-1B71-0AC08EC8258F}"/>
          </ac:spMkLst>
        </pc:spChg>
        <pc:spChg chg="del mod">
          <ac:chgData name="Royer Condori Mamani" userId="29cabd97abb529a9" providerId="LiveId" clId="{BDBA2C27-52D7-4161-8594-8418F855CFDD}" dt="2025-07-13T13:13:22.298" v="1786" actId="478"/>
          <ac:spMkLst>
            <pc:docMk/>
            <pc:sldMk cId="1432182026" sldId="313"/>
            <ac:spMk id="25" creationId="{AFAEE59D-9919-0AD3-F672-756538EF225B}"/>
          </ac:spMkLst>
        </pc:spChg>
        <pc:picChg chg="add del mod">
          <ac:chgData name="Royer Condori Mamani" userId="29cabd97abb529a9" providerId="LiveId" clId="{BDBA2C27-52D7-4161-8594-8418F855CFDD}" dt="2025-07-13T13:20:40.046" v="1804" actId="478"/>
          <ac:picMkLst>
            <pc:docMk/>
            <pc:sldMk cId="1432182026" sldId="313"/>
            <ac:picMk id="4" creationId="{B6F7A28D-867E-17B1-2AEC-2351CE9C7D13}"/>
          </ac:picMkLst>
        </pc:picChg>
        <pc:picChg chg="add del mod modCrop">
          <ac:chgData name="Royer Condori Mamani" userId="29cabd97abb529a9" providerId="LiveId" clId="{BDBA2C27-52D7-4161-8594-8418F855CFDD}" dt="2025-07-13T13:21:48.987" v="1823" actId="478"/>
          <ac:picMkLst>
            <pc:docMk/>
            <pc:sldMk cId="1432182026" sldId="313"/>
            <ac:picMk id="6" creationId="{3A2E4DE8-E33E-0494-FAC6-E8E7C5E4496C}"/>
          </ac:picMkLst>
        </pc:picChg>
        <pc:picChg chg="add mod modCrop">
          <ac:chgData name="Royer Condori Mamani" userId="29cabd97abb529a9" providerId="LiveId" clId="{BDBA2C27-52D7-4161-8594-8418F855CFDD}" dt="2025-07-13T13:22:01.822" v="1829" actId="1076"/>
          <ac:picMkLst>
            <pc:docMk/>
            <pc:sldMk cId="1432182026" sldId="313"/>
            <ac:picMk id="8" creationId="{2C71DEB5-0F61-6E4F-3D57-7AF0CD8A25D0}"/>
          </ac:picMkLst>
        </pc:picChg>
        <pc:picChg chg="add mod modCrop">
          <ac:chgData name="Royer Condori Mamani" userId="29cabd97abb529a9" providerId="LiveId" clId="{BDBA2C27-52D7-4161-8594-8418F855CFDD}" dt="2025-07-13T13:22:08.896" v="1831" actId="1076"/>
          <ac:picMkLst>
            <pc:docMk/>
            <pc:sldMk cId="1432182026" sldId="313"/>
            <ac:picMk id="10" creationId="{3E700C1E-23C9-C9B7-3020-8EF481C70E1E}"/>
          </ac:picMkLst>
        </pc:picChg>
        <pc:picChg chg="add mod modCrop">
          <ac:chgData name="Royer Condori Mamani" userId="29cabd97abb529a9" providerId="LiveId" clId="{BDBA2C27-52D7-4161-8594-8418F855CFDD}" dt="2025-07-13T13:22:13.642" v="1832" actId="1076"/>
          <ac:picMkLst>
            <pc:docMk/>
            <pc:sldMk cId="1432182026" sldId="313"/>
            <ac:picMk id="13" creationId="{F8C7DFDC-18B8-BEB5-141F-2928854834DF}"/>
          </ac:picMkLst>
        </pc:picChg>
        <pc:picChg chg="del">
          <ac:chgData name="Royer Condori Mamani" userId="29cabd97abb529a9" providerId="LiveId" clId="{BDBA2C27-52D7-4161-8594-8418F855CFDD}" dt="2025-07-13T13:13:15.377" v="1778" actId="478"/>
          <ac:picMkLst>
            <pc:docMk/>
            <pc:sldMk cId="1432182026" sldId="313"/>
            <ac:picMk id="15" creationId="{EF292869-9EFF-1639-B1FC-78D17FD7DF55}"/>
          </ac:picMkLst>
        </pc:picChg>
        <pc:picChg chg="add del">
          <ac:chgData name="Royer Condori Mamani" userId="29cabd97abb529a9" providerId="LiveId" clId="{BDBA2C27-52D7-4161-8594-8418F855CFDD}" dt="2025-07-13T13:20:47.786" v="1806" actId="478"/>
          <ac:picMkLst>
            <pc:docMk/>
            <pc:sldMk cId="1432182026" sldId="313"/>
            <ac:picMk id="16" creationId="{EE940FF1-8EFA-FBCF-CA13-5F0F157AEC27}"/>
          </ac:picMkLst>
        </pc:picChg>
        <pc:picChg chg="del">
          <ac:chgData name="Royer Condori Mamani" userId="29cabd97abb529a9" providerId="LiveId" clId="{BDBA2C27-52D7-4161-8594-8418F855CFDD}" dt="2025-07-13T13:13:14.053" v="1777" actId="478"/>
          <ac:picMkLst>
            <pc:docMk/>
            <pc:sldMk cId="1432182026" sldId="313"/>
            <ac:picMk id="17" creationId="{01E00C08-D97D-9E0B-D91B-744AE80EDC7A}"/>
          </ac:picMkLst>
        </pc:picChg>
        <pc:picChg chg="del">
          <ac:chgData name="Royer Condori Mamani" userId="29cabd97abb529a9" providerId="LiveId" clId="{BDBA2C27-52D7-4161-8594-8418F855CFDD}" dt="2025-07-13T13:13:18.860" v="1782" actId="478"/>
          <ac:picMkLst>
            <pc:docMk/>
            <pc:sldMk cId="1432182026" sldId="313"/>
            <ac:picMk id="18" creationId="{D8C77322-32EC-6472-7E0E-ECF120554A9B}"/>
          </ac:picMkLst>
        </pc:picChg>
        <pc:picChg chg="add mod modCrop">
          <ac:chgData name="Royer Condori Mamani" userId="29cabd97abb529a9" providerId="LiveId" clId="{BDBA2C27-52D7-4161-8594-8418F855CFDD}" dt="2025-07-13T13:22:04.662" v="1830" actId="1076"/>
          <ac:picMkLst>
            <pc:docMk/>
            <pc:sldMk cId="1432182026" sldId="313"/>
            <ac:picMk id="26" creationId="{BAB6C03F-D88E-439D-8C1E-497D83083B96}"/>
          </ac:picMkLst>
        </pc:picChg>
        <pc:cxnChg chg="del mod">
          <ac:chgData name="Royer Condori Mamani" userId="29cabd97abb529a9" providerId="LiveId" clId="{BDBA2C27-52D7-4161-8594-8418F855CFDD}" dt="2025-07-13T13:13:23.736" v="1787" actId="478"/>
          <ac:cxnSpMkLst>
            <pc:docMk/>
            <pc:sldMk cId="1432182026" sldId="313"/>
            <ac:cxnSpMk id="27" creationId="{C8D1CD39-ABAC-50AF-F91E-690411EF34A8}"/>
          </ac:cxnSpMkLst>
        </pc:cxnChg>
      </pc:sldChg>
      <pc:sldChg chg="new del">
        <pc:chgData name="Royer Condori Mamani" userId="29cabd97abb529a9" providerId="LiveId" clId="{BDBA2C27-52D7-4161-8594-8418F855CFDD}" dt="2025-07-13T13:13:06.529" v="1775" actId="680"/>
        <pc:sldMkLst>
          <pc:docMk/>
          <pc:sldMk cId="4103340011" sldId="313"/>
        </pc:sldMkLst>
      </pc:sldChg>
      <pc:sldChg chg="add del">
        <pc:chgData name="Royer Condori Mamani" userId="29cabd97abb529a9" providerId="LiveId" clId="{BDBA2C27-52D7-4161-8594-8418F855CFDD}" dt="2025-07-13T12:48:04.558" v="1609" actId="2696"/>
        <pc:sldMkLst>
          <pc:docMk/>
          <pc:sldMk cId="4292691278" sldId="313"/>
        </pc:sldMkLst>
      </pc:sldChg>
      <pc:sldChg chg="addSp delSp modSp new mod modAnim">
        <pc:chgData name="Royer Condori Mamani" userId="29cabd97abb529a9" providerId="LiveId" clId="{BDBA2C27-52D7-4161-8594-8418F855CFDD}" dt="2025-07-13T13:43:57.466" v="2054" actId="20577"/>
        <pc:sldMkLst>
          <pc:docMk/>
          <pc:sldMk cId="3020553536" sldId="314"/>
        </pc:sldMkLst>
        <pc:spChg chg="del">
          <ac:chgData name="Royer Condori Mamani" userId="29cabd97abb529a9" providerId="LiveId" clId="{BDBA2C27-52D7-4161-8594-8418F855CFDD}" dt="2025-07-13T13:26:56.733" v="1835" actId="478"/>
          <ac:spMkLst>
            <pc:docMk/>
            <pc:sldMk cId="3020553536" sldId="314"/>
            <ac:spMk id="2" creationId="{5AA242E3-0435-C940-F33C-47054D6D9716}"/>
          </ac:spMkLst>
        </pc:spChg>
        <pc:spChg chg="add mod">
          <ac:chgData name="Royer Condori Mamani" userId="29cabd97abb529a9" providerId="LiveId" clId="{BDBA2C27-52D7-4161-8594-8418F855CFDD}" dt="2025-07-13T13:43:57.466" v="2054" actId="20577"/>
          <ac:spMkLst>
            <pc:docMk/>
            <pc:sldMk cId="3020553536" sldId="314"/>
            <ac:spMk id="9" creationId="{65C114F0-C8D4-88C2-8DBA-79BE75028FBA}"/>
          </ac:spMkLst>
        </pc:spChg>
        <pc:spChg chg="add mod">
          <ac:chgData name="Royer Condori Mamani" userId="29cabd97abb529a9" providerId="LiveId" clId="{BDBA2C27-52D7-4161-8594-8418F855CFDD}" dt="2025-07-13T13:31:34.696" v="1936" actId="1076"/>
          <ac:spMkLst>
            <pc:docMk/>
            <pc:sldMk cId="3020553536" sldId="314"/>
            <ac:spMk id="10" creationId="{1858188C-95E6-1691-91F5-4167A6D760C4}"/>
          </ac:spMkLst>
        </pc:spChg>
        <pc:spChg chg="add mod">
          <ac:chgData name="Royer Condori Mamani" userId="29cabd97abb529a9" providerId="LiveId" clId="{BDBA2C27-52D7-4161-8594-8418F855CFDD}" dt="2025-07-13T13:33:23.044" v="1995" actId="2711"/>
          <ac:spMkLst>
            <pc:docMk/>
            <pc:sldMk cId="3020553536" sldId="314"/>
            <ac:spMk id="11" creationId="{F3F8F3F2-F01F-EE3B-1648-87A96C0790B2}"/>
          </ac:spMkLst>
        </pc:spChg>
        <pc:spChg chg="add mod">
          <ac:chgData name="Royer Condori Mamani" userId="29cabd97abb529a9" providerId="LiveId" clId="{BDBA2C27-52D7-4161-8594-8418F855CFDD}" dt="2025-07-13T13:32:50.286" v="1981" actId="2711"/>
          <ac:spMkLst>
            <pc:docMk/>
            <pc:sldMk cId="3020553536" sldId="314"/>
            <ac:spMk id="12" creationId="{4E73433C-2813-24DE-8F01-ABFD5E5C5293}"/>
          </ac:spMkLst>
        </pc:spChg>
        <pc:spChg chg="add mod">
          <ac:chgData name="Royer Condori Mamani" userId="29cabd97abb529a9" providerId="LiveId" clId="{BDBA2C27-52D7-4161-8594-8418F855CFDD}" dt="2025-07-13T13:33:30.094" v="1996" actId="1076"/>
          <ac:spMkLst>
            <pc:docMk/>
            <pc:sldMk cId="3020553536" sldId="314"/>
            <ac:spMk id="13" creationId="{9CB9B976-D979-9BE4-D028-07661674FC35}"/>
          </ac:spMkLst>
        </pc:spChg>
        <pc:spChg chg="add mod">
          <ac:chgData name="Royer Condori Mamani" userId="29cabd97abb529a9" providerId="LiveId" clId="{BDBA2C27-52D7-4161-8594-8418F855CFDD}" dt="2025-07-13T13:33:00.754" v="1982" actId="2711"/>
          <ac:spMkLst>
            <pc:docMk/>
            <pc:sldMk cId="3020553536" sldId="314"/>
            <ac:spMk id="14" creationId="{DEF51DA7-5277-B5E9-A87D-D42C7437B427}"/>
          </ac:spMkLst>
        </pc:spChg>
        <pc:spChg chg="add mod">
          <ac:chgData name="Royer Condori Mamani" userId="29cabd97abb529a9" providerId="LiveId" clId="{BDBA2C27-52D7-4161-8594-8418F855CFDD}" dt="2025-07-13T13:33:05.209" v="1983" actId="2711"/>
          <ac:spMkLst>
            <pc:docMk/>
            <pc:sldMk cId="3020553536" sldId="314"/>
            <ac:spMk id="15" creationId="{D7CD5DD0-CCD0-F0DD-9B2F-8BB4C01828B0}"/>
          </ac:spMkLst>
        </pc:spChg>
        <pc:picChg chg="add mod">
          <ac:chgData name="Royer Condori Mamani" userId="29cabd97abb529a9" providerId="LiveId" clId="{BDBA2C27-52D7-4161-8594-8418F855CFDD}" dt="2025-07-13T13:31:34.696" v="1936" actId="1076"/>
          <ac:picMkLst>
            <pc:docMk/>
            <pc:sldMk cId="3020553536" sldId="314"/>
            <ac:picMk id="5" creationId="{E975089A-7967-9ED8-4DED-2D5F1AA412DD}"/>
          </ac:picMkLst>
        </pc:picChg>
        <pc:picChg chg="add mod">
          <ac:chgData name="Royer Condori Mamani" userId="29cabd97abb529a9" providerId="LiveId" clId="{BDBA2C27-52D7-4161-8594-8418F855CFDD}" dt="2025-07-13T13:31:34.696" v="1936" actId="1076"/>
          <ac:picMkLst>
            <pc:docMk/>
            <pc:sldMk cId="3020553536" sldId="314"/>
            <ac:picMk id="7" creationId="{A2659C80-42ED-43A3-B036-7C36E560323A}"/>
          </ac:picMkLst>
        </pc:picChg>
      </pc:sldChg>
      <pc:sldChg chg="addSp delSp modSp add del mod">
        <pc:chgData name="Royer Condori Mamani" userId="29cabd97abb529a9" providerId="LiveId" clId="{BDBA2C27-52D7-4161-8594-8418F855CFDD}" dt="2025-07-13T13:43:32.941" v="2042" actId="2696"/>
        <pc:sldMkLst>
          <pc:docMk/>
          <pc:sldMk cId="144064411" sldId="315"/>
        </pc:sldMkLst>
        <pc:picChg chg="add mod">
          <ac:chgData name="Royer Condori Mamani" userId="29cabd97abb529a9" providerId="LiveId" clId="{BDBA2C27-52D7-4161-8594-8418F855CFDD}" dt="2025-07-13T13:39:25.015" v="2026" actId="1076"/>
          <ac:picMkLst>
            <pc:docMk/>
            <pc:sldMk cId="144064411" sldId="315"/>
            <ac:picMk id="4" creationId="{851E8EEA-41A1-B906-69FB-0A5DB4FCD901}"/>
          </ac:picMkLst>
        </pc:picChg>
        <pc:picChg chg="del">
          <ac:chgData name="Royer Condori Mamani" userId="29cabd97abb529a9" providerId="LiveId" clId="{BDBA2C27-52D7-4161-8594-8418F855CFDD}" dt="2025-07-13T13:41:48.586" v="2027" actId="478"/>
          <ac:picMkLst>
            <pc:docMk/>
            <pc:sldMk cId="144064411" sldId="315"/>
            <ac:picMk id="8" creationId="{962F6D12-7410-50C4-A691-6DA013AF5D51}"/>
          </ac:picMkLst>
        </pc:picChg>
        <pc:picChg chg="del">
          <ac:chgData name="Royer Condori Mamani" userId="29cabd97abb529a9" providerId="LiveId" clId="{BDBA2C27-52D7-4161-8594-8418F855CFDD}" dt="2025-07-13T13:38:45.125" v="2016" actId="478"/>
          <ac:picMkLst>
            <pc:docMk/>
            <pc:sldMk cId="144064411" sldId="315"/>
            <ac:picMk id="10" creationId="{5620FA20-6EC6-D859-3011-517C04A90572}"/>
          </ac:picMkLst>
        </pc:picChg>
        <pc:picChg chg="del">
          <ac:chgData name="Royer Condori Mamani" userId="29cabd97abb529a9" providerId="LiveId" clId="{BDBA2C27-52D7-4161-8594-8418F855CFDD}" dt="2025-07-13T13:41:49.199" v="2028" actId="478"/>
          <ac:picMkLst>
            <pc:docMk/>
            <pc:sldMk cId="144064411" sldId="315"/>
            <ac:picMk id="13" creationId="{767ED188-E156-F513-5249-0C7EB9989538}"/>
          </ac:picMkLst>
        </pc:picChg>
        <pc:picChg chg="del">
          <ac:chgData name="Royer Condori Mamani" userId="29cabd97abb529a9" providerId="LiveId" clId="{BDBA2C27-52D7-4161-8594-8418F855CFDD}" dt="2025-07-13T13:38:43.453" v="2015" actId="478"/>
          <ac:picMkLst>
            <pc:docMk/>
            <pc:sldMk cId="144064411" sldId="315"/>
            <ac:picMk id="26" creationId="{EB274286-A967-8EAE-8840-D956F9FAD40F}"/>
          </ac:picMkLst>
        </pc:picChg>
      </pc:sldChg>
      <pc:sldChg chg="addSp modSp add mod replId modAnim">
        <pc:chgData name="Royer Condori Mamani" userId="29cabd97abb529a9" providerId="LiveId" clId="{BDBA2C27-52D7-4161-8594-8418F855CFDD}" dt="2025-07-14T14:12:13.257" v="4846"/>
        <pc:sldMkLst>
          <pc:docMk/>
          <pc:sldMk cId="4263035494" sldId="316"/>
        </pc:sldMkLst>
        <pc:spChg chg="add mod">
          <ac:chgData name="Royer Condori Mamani" userId="29cabd97abb529a9" providerId="LiveId" clId="{BDBA2C27-52D7-4161-8594-8418F855CFDD}" dt="2025-07-13T13:43:17.896" v="2041" actId="14100"/>
          <ac:spMkLst>
            <pc:docMk/>
            <pc:sldMk cId="4263035494" sldId="316"/>
            <ac:spMk id="2" creationId="{E0F834F9-15F6-C98F-33A9-00AF9F68146D}"/>
          </ac:spMkLst>
        </pc:spChg>
        <pc:spChg chg="add mod">
          <ac:chgData name="Royer Condori Mamani" userId="29cabd97abb529a9" providerId="LiveId" clId="{BDBA2C27-52D7-4161-8594-8418F855CFDD}" dt="2025-07-13T13:43:15.026" v="2040" actId="14100"/>
          <ac:spMkLst>
            <pc:docMk/>
            <pc:sldMk cId="4263035494" sldId="316"/>
            <ac:spMk id="4" creationId="{8FD9FE70-8A25-4A7A-A393-E082D42B1E7C}"/>
          </ac:spMkLst>
        </pc:spChg>
        <pc:spChg chg="mod">
          <ac:chgData name="Royer Condori Mamani" userId="29cabd97abb529a9" providerId="LiveId" clId="{BDBA2C27-52D7-4161-8594-8418F855CFDD}" dt="2025-07-13T13:43:52.414" v="2048" actId="20577"/>
          <ac:spMkLst>
            <pc:docMk/>
            <pc:sldMk cId="4263035494" sldId="316"/>
            <ac:spMk id="9" creationId="{454252CA-F9F0-8BDE-B33D-0D5164BB6749}"/>
          </ac:spMkLst>
        </pc:spChg>
        <pc:spChg chg="mod">
          <ac:chgData name="Royer Condori Mamani" userId="29cabd97abb529a9" providerId="LiveId" clId="{BDBA2C27-52D7-4161-8594-8418F855CFDD}" dt="2025-07-13T13:44:56.676" v="2072" actId="207"/>
          <ac:spMkLst>
            <pc:docMk/>
            <pc:sldMk cId="4263035494" sldId="316"/>
            <ac:spMk id="12" creationId="{CC309068-CD4C-EB72-A9B0-5EE84B81FDD5}"/>
          </ac:spMkLst>
        </pc:spChg>
        <pc:spChg chg="mod">
          <ac:chgData name="Royer Condori Mamani" userId="29cabd97abb529a9" providerId="LiveId" clId="{BDBA2C27-52D7-4161-8594-8418F855CFDD}" dt="2025-07-13T13:44:31.691" v="2065" actId="20577"/>
          <ac:spMkLst>
            <pc:docMk/>
            <pc:sldMk cId="4263035494" sldId="316"/>
            <ac:spMk id="14" creationId="{8AD2B0C5-43FF-2EB0-92FF-A7F127DB160D}"/>
          </ac:spMkLst>
        </pc:spChg>
        <pc:spChg chg="mod">
          <ac:chgData name="Royer Condori Mamani" userId="29cabd97abb529a9" providerId="LiveId" clId="{BDBA2C27-52D7-4161-8594-8418F855CFDD}" dt="2025-07-13T13:44:44.036" v="2071" actId="20577"/>
          <ac:spMkLst>
            <pc:docMk/>
            <pc:sldMk cId="4263035494" sldId="316"/>
            <ac:spMk id="15" creationId="{D4899F90-6985-058F-4690-29976D0F5369}"/>
          </ac:spMkLst>
        </pc:spChg>
        <pc:spChg chg="add mod">
          <ac:chgData name="Royer Condori Mamani" userId="29cabd97abb529a9" providerId="LiveId" clId="{BDBA2C27-52D7-4161-8594-8418F855CFDD}" dt="2025-07-14T14:12:05.914" v="4845" actId="207"/>
          <ac:spMkLst>
            <pc:docMk/>
            <pc:sldMk cId="4263035494" sldId="316"/>
            <ac:spMk id="16" creationId="{A2CE3DC8-6620-EC9A-4278-77621D06C462}"/>
          </ac:spMkLst>
        </pc:spChg>
        <pc:picChg chg="mod">
          <ac:chgData name="Royer Condori Mamani" userId="29cabd97abb529a9" providerId="LiveId" clId="{BDBA2C27-52D7-4161-8594-8418F855CFDD}" dt="2025-07-13T13:42:12.636" v="2031" actId="14826"/>
          <ac:picMkLst>
            <pc:docMk/>
            <pc:sldMk cId="4263035494" sldId="316"/>
            <ac:picMk id="5" creationId="{CA2F547A-1D04-A3A1-06DC-187888C21E9D}"/>
          </ac:picMkLst>
        </pc:picChg>
        <pc:picChg chg="mod">
          <ac:chgData name="Royer Condori Mamani" userId="29cabd97abb529a9" providerId="LiveId" clId="{BDBA2C27-52D7-4161-8594-8418F855CFDD}" dt="2025-07-13T13:42:43.141" v="2032" actId="14826"/>
          <ac:picMkLst>
            <pc:docMk/>
            <pc:sldMk cId="4263035494" sldId="316"/>
            <ac:picMk id="7" creationId="{D3BF6E38-2095-07DC-596F-757FDA893636}"/>
          </ac:picMkLst>
        </pc:picChg>
        <pc:picChg chg="add mod modCrop">
          <ac:chgData name="Royer Condori Mamani" userId="29cabd97abb529a9" providerId="LiveId" clId="{BDBA2C27-52D7-4161-8594-8418F855CFDD}" dt="2025-07-13T14:42:32.642" v="2081" actId="1076"/>
          <ac:picMkLst>
            <pc:docMk/>
            <pc:sldMk cId="4263035494" sldId="316"/>
            <ac:picMk id="8" creationId="{1B7E056A-DC75-AEF7-4DF6-CF101FFFA32F}"/>
          </ac:picMkLst>
        </pc:picChg>
      </pc:sldChg>
      <pc:sldChg chg="addSp delSp modSp new mod modClrScheme delAnim modAnim chgLayout">
        <pc:chgData name="Royer Condori Mamani" userId="29cabd97abb529a9" providerId="LiveId" clId="{BDBA2C27-52D7-4161-8594-8418F855CFDD}" dt="2025-07-14T02:06:05.089" v="2681" actId="1076"/>
        <pc:sldMkLst>
          <pc:docMk/>
          <pc:sldMk cId="453625709" sldId="317"/>
        </pc:sldMkLst>
        <pc:spChg chg="del mod ord">
          <ac:chgData name="Royer Condori Mamani" userId="29cabd97abb529a9" providerId="LiveId" clId="{BDBA2C27-52D7-4161-8594-8418F855CFDD}" dt="2025-07-13T15:45:39.996" v="2088" actId="700"/>
          <ac:spMkLst>
            <pc:docMk/>
            <pc:sldMk cId="453625709" sldId="317"/>
            <ac:spMk id="2" creationId="{B68D46BF-DB81-CBAC-5A01-C77B048A18EC}"/>
          </ac:spMkLst>
        </pc:spChg>
        <pc:spChg chg="mod ord">
          <ac:chgData name="Royer Condori Mamani" userId="29cabd97abb529a9" providerId="LiveId" clId="{BDBA2C27-52D7-4161-8594-8418F855CFDD}" dt="2025-07-13T15:45:39.996" v="2088" actId="700"/>
          <ac:spMkLst>
            <pc:docMk/>
            <pc:sldMk cId="453625709" sldId="317"/>
            <ac:spMk id="3" creationId="{E860E1EB-60D0-0734-AE0E-F48FD54DF54E}"/>
          </ac:spMkLst>
        </pc:spChg>
        <pc:spChg chg="add mod ord">
          <ac:chgData name="Royer Condori Mamani" userId="29cabd97abb529a9" providerId="LiveId" clId="{BDBA2C27-52D7-4161-8594-8418F855CFDD}" dt="2025-07-13T15:45:58.801" v="2092" actId="20577"/>
          <ac:spMkLst>
            <pc:docMk/>
            <pc:sldMk cId="453625709" sldId="317"/>
            <ac:spMk id="4" creationId="{DC62CCB6-785B-22AC-BCAD-9901F8B24182}"/>
          </ac:spMkLst>
        </pc:spChg>
        <pc:spChg chg="add del mod ord">
          <ac:chgData name="Royer Condori Mamani" userId="29cabd97abb529a9" providerId="LiveId" clId="{BDBA2C27-52D7-4161-8594-8418F855CFDD}" dt="2025-07-13T15:58:17.342" v="2100" actId="478"/>
          <ac:spMkLst>
            <pc:docMk/>
            <pc:sldMk cId="453625709" sldId="317"/>
            <ac:spMk id="5" creationId="{C3123CC3-46DA-463C-4F46-3D89B51B1013}"/>
          </ac:spMkLst>
        </pc:spChg>
        <pc:spChg chg="add del mod">
          <ac:chgData name="Royer Condori Mamani" userId="29cabd97abb529a9" providerId="LiveId" clId="{BDBA2C27-52D7-4161-8594-8418F855CFDD}" dt="2025-07-13T16:06:20.859" v="2237" actId="478"/>
          <ac:spMkLst>
            <pc:docMk/>
            <pc:sldMk cId="453625709" sldId="317"/>
            <ac:spMk id="11" creationId="{797E97A4-5D7A-0B29-3AE5-184DD1FD32C0}"/>
          </ac:spMkLst>
        </pc:spChg>
        <pc:spChg chg="add mod">
          <ac:chgData name="Royer Condori Mamani" userId="29cabd97abb529a9" providerId="LiveId" clId="{BDBA2C27-52D7-4161-8594-8418F855CFDD}" dt="2025-07-13T16:09:05" v="2305" actId="1076"/>
          <ac:spMkLst>
            <pc:docMk/>
            <pc:sldMk cId="453625709" sldId="317"/>
            <ac:spMk id="12" creationId="{EEBFF4F6-4DB3-5118-A910-CBB6617654F6}"/>
          </ac:spMkLst>
        </pc:spChg>
        <pc:spChg chg="add mod">
          <ac:chgData name="Royer Condori Mamani" userId="29cabd97abb529a9" providerId="LiveId" clId="{BDBA2C27-52D7-4161-8594-8418F855CFDD}" dt="2025-07-13T16:09:05" v="2305" actId="1076"/>
          <ac:spMkLst>
            <pc:docMk/>
            <pc:sldMk cId="453625709" sldId="317"/>
            <ac:spMk id="13" creationId="{31BAB4CC-B3DC-1901-2182-4A5A3D0D47C0}"/>
          </ac:spMkLst>
        </pc:spChg>
        <pc:spChg chg="add mod">
          <ac:chgData name="Royer Condori Mamani" userId="29cabd97abb529a9" providerId="LiveId" clId="{BDBA2C27-52D7-4161-8594-8418F855CFDD}" dt="2025-07-14T02:06:05.089" v="2681" actId="1076"/>
          <ac:spMkLst>
            <pc:docMk/>
            <pc:sldMk cId="453625709" sldId="317"/>
            <ac:spMk id="15" creationId="{D9856847-F4F3-F2E1-55FF-34897757D73E}"/>
          </ac:spMkLst>
        </pc:spChg>
        <pc:spChg chg="add mod">
          <ac:chgData name="Royer Condori Mamani" userId="29cabd97abb529a9" providerId="LiveId" clId="{BDBA2C27-52D7-4161-8594-8418F855CFDD}" dt="2025-07-13T16:09:05" v="2305" actId="1076"/>
          <ac:spMkLst>
            <pc:docMk/>
            <pc:sldMk cId="453625709" sldId="317"/>
            <ac:spMk id="16" creationId="{4CEF5A82-1A14-8DAF-FC11-175961998D42}"/>
          </ac:spMkLst>
        </pc:spChg>
        <pc:spChg chg="add mod">
          <ac:chgData name="Royer Condori Mamani" userId="29cabd97abb529a9" providerId="LiveId" clId="{BDBA2C27-52D7-4161-8594-8418F855CFDD}" dt="2025-07-13T16:09:47.611" v="2307" actId="1076"/>
          <ac:spMkLst>
            <pc:docMk/>
            <pc:sldMk cId="453625709" sldId="317"/>
            <ac:spMk id="17" creationId="{F2DC949B-1ABC-4E79-8EF0-4427B6BB452A}"/>
          </ac:spMkLst>
        </pc:spChg>
        <pc:spChg chg="add mod">
          <ac:chgData name="Royer Condori Mamani" userId="29cabd97abb529a9" providerId="LiveId" clId="{BDBA2C27-52D7-4161-8594-8418F855CFDD}" dt="2025-07-13T16:09:47.611" v="2307" actId="1076"/>
          <ac:spMkLst>
            <pc:docMk/>
            <pc:sldMk cId="453625709" sldId="317"/>
            <ac:spMk id="18" creationId="{09A581E5-5C2C-8BE6-DDD5-FFDD2E6E3380}"/>
          </ac:spMkLst>
        </pc:spChg>
        <pc:spChg chg="add mod">
          <ac:chgData name="Royer Condori Mamani" userId="29cabd97abb529a9" providerId="LiveId" clId="{BDBA2C27-52D7-4161-8594-8418F855CFDD}" dt="2025-07-13T16:35:36.514" v="2427" actId="207"/>
          <ac:spMkLst>
            <pc:docMk/>
            <pc:sldMk cId="453625709" sldId="317"/>
            <ac:spMk id="20" creationId="{1FC6FF51-2D89-6FAB-9666-E5014E7A3A16}"/>
          </ac:spMkLst>
        </pc:spChg>
        <pc:spChg chg="add mod">
          <ac:chgData name="Royer Condori Mamani" userId="29cabd97abb529a9" providerId="LiveId" clId="{BDBA2C27-52D7-4161-8594-8418F855CFDD}" dt="2025-07-13T16:35:47.388" v="2431" actId="14100"/>
          <ac:spMkLst>
            <pc:docMk/>
            <pc:sldMk cId="453625709" sldId="317"/>
            <ac:spMk id="21" creationId="{B3EF351B-66AA-7C4D-3013-E88989FC4522}"/>
          </ac:spMkLst>
        </pc:spChg>
        <pc:picChg chg="add del mod">
          <ac:chgData name="Royer Condori Mamani" userId="29cabd97abb529a9" providerId="LiveId" clId="{BDBA2C27-52D7-4161-8594-8418F855CFDD}" dt="2025-07-13T15:59:52.063" v="2108" actId="478"/>
          <ac:picMkLst>
            <pc:docMk/>
            <pc:sldMk cId="453625709" sldId="317"/>
            <ac:picMk id="7" creationId="{A6778BE8-E0EA-0910-7C29-38A8B9DB3460}"/>
          </ac:picMkLst>
        </pc:picChg>
        <pc:picChg chg="add del mod modCrop">
          <ac:chgData name="Royer Condori Mamani" userId="29cabd97abb529a9" providerId="LiveId" clId="{BDBA2C27-52D7-4161-8594-8418F855CFDD}" dt="2025-07-13T16:02:10.774" v="2123" actId="21"/>
          <ac:picMkLst>
            <pc:docMk/>
            <pc:sldMk cId="453625709" sldId="317"/>
            <ac:picMk id="9" creationId="{2964885A-6707-271C-A89F-3AED1E8358E0}"/>
          </ac:picMkLst>
        </pc:picChg>
        <pc:picChg chg="add mod modCrop">
          <ac:chgData name="Royer Condori Mamani" userId="29cabd97abb529a9" providerId="LiveId" clId="{BDBA2C27-52D7-4161-8594-8418F855CFDD}" dt="2025-07-13T16:02:53.454" v="2128" actId="732"/>
          <ac:picMkLst>
            <pc:docMk/>
            <pc:sldMk cId="453625709" sldId="317"/>
            <ac:picMk id="10" creationId="{CA4A96D6-D4C1-583D-9C28-52A6FFF8984F}"/>
          </ac:picMkLst>
        </pc:picChg>
      </pc:sldChg>
      <pc:sldChg chg="addSp delSp modSp add mod">
        <pc:chgData name="Royer Condori Mamani" userId="29cabd97abb529a9" providerId="LiveId" clId="{BDBA2C27-52D7-4161-8594-8418F855CFDD}" dt="2025-07-13T16:33:42.700" v="2400" actId="20577"/>
        <pc:sldMkLst>
          <pc:docMk/>
          <pc:sldMk cId="2752269373" sldId="318"/>
        </pc:sldMkLst>
        <pc:spChg chg="add mod">
          <ac:chgData name="Royer Condori Mamani" userId="29cabd97abb529a9" providerId="LiveId" clId="{BDBA2C27-52D7-4161-8594-8418F855CFDD}" dt="2025-07-13T16:25:16.756" v="2368" actId="1076"/>
          <ac:spMkLst>
            <pc:docMk/>
            <pc:sldMk cId="2752269373" sldId="318"/>
            <ac:spMk id="8" creationId="{C5C05961-041E-5DA0-243D-57308CE31594}"/>
          </ac:spMkLst>
        </pc:spChg>
        <pc:spChg chg="add mod">
          <ac:chgData name="Royer Condori Mamani" userId="29cabd97abb529a9" providerId="LiveId" clId="{BDBA2C27-52D7-4161-8594-8418F855CFDD}" dt="2025-07-13T16:25:11.904" v="2367" actId="1076"/>
          <ac:spMkLst>
            <pc:docMk/>
            <pc:sldMk cId="2752269373" sldId="318"/>
            <ac:spMk id="9" creationId="{5138CBAD-548D-14E7-5E87-89BE756CE5E7}"/>
          </ac:spMkLst>
        </pc:spChg>
        <pc:spChg chg="add mod">
          <ac:chgData name="Royer Condori Mamani" userId="29cabd97abb529a9" providerId="LiveId" clId="{BDBA2C27-52D7-4161-8594-8418F855CFDD}" dt="2025-07-13T16:33:13.029" v="2396" actId="14100"/>
          <ac:spMkLst>
            <pc:docMk/>
            <pc:sldMk cId="2752269373" sldId="318"/>
            <ac:spMk id="13" creationId="{15E309AF-88B7-F8ED-EF1C-0F98740DFB1C}"/>
          </ac:spMkLst>
        </pc:spChg>
        <pc:spChg chg="add mod">
          <ac:chgData name="Royer Condori Mamani" userId="29cabd97abb529a9" providerId="LiveId" clId="{BDBA2C27-52D7-4161-8594-8418F855CFDD}" dt="2025-07-13T16:33:42.700" v="2400" actId="20577"/>
          <ac:spMkLst>
            <pc:docMk/>
            <pc:sldMk cId="2752269373" sldId="318"/>
            <ac:spMk id="14" creationId="{0F8240EE-EFFD-DB9D-1F5B-8C21371F4D60}"/>
          </ac:spMkLst>
        </pc:spChg>
        <pc:picChg chg="add mod">
          <ac:chgData name="Royer Condori Mamani" userId="29cabd97abb529a9" providerId="LiveId" clId="{BDBA2C27-52D7-4161-8594-8418F855CFDD}" dt="2025-07-13T16:24:18.689" v="2363" actId="1076"/>
          <ac:picMkLst>
            <pc:docMk/>
            <pc:sldMk cId="2752269373" sldId="318"/>
            <ac:picMk id="5" creationId="{725AB209-7174-1DB0-B0F3-B828198F5A46}"/>
          </ac:picMkLst>
        </pc:picChg>
        <pc:picChg chg="add mod">
          <ac:chgData name="Royer Condori Mamani" userId="29cabd97abb529a9" providerId="LiveId" clId="{BDBA2C27-52D7-4161-8594-8418F855CFDD}" dt="2025-07-13T16:24:22.849" v="2364" actId="1076"/>
          <ac:picMkLst>
            <pc:docMk/>
            <pc:sldMk cId="2752269373" sldId="318"/>
            <ac:picMk id="7" creationId="{BB5868BF-6D9C-B6C0-A3EE-932D7FE7A937}"/>
          </ac:picMkLst>
        </pc:picChg>
        <pc:picChg chg="del mod">
          <ac:chgData name="Royer Condori Mamani" userId="29cabd97abb529a9" providerId="LiveId" clId="{BDBA2C27-52D7-4161-8594-8418F855CFDD}" dt="2025-07-13T16:10:27.586" v="2310" actId="21"/>
          <ac:picMkLst>
            <pc:docMk/>
            <pc:sldMk cId="2752269373" sldId="318"/>
            <ac:picMk id="10" creationId="{4E210440-FBAC-A8FA-B4FF-E8C740AEFE46}"/>
          </ac:picMkLst>
        </pc:picChg>
        <pc:picChg chg="add del mod">
          <ac:chgData name="Royer Condori Mamani" userId="29cabd97abb529a9" providerId="LiveId" clId="{BDBA2C27-52D7-4161-8594-8418F855CFDD}" dt="2025-07-13T16:26:44.006" v="2375" actId="21"/>
          <ac:picMkLst>
            <pc:docMk/>
            <pc:sldMk cId="2752269373" sldId="318"/>
            <ac:picMk id="12" creationId="{0FDD9ED0-5C68-A99B-4ABC-1C6DAE6E9BED}"/>
          </ac:picMkLst>
        </pc:picChg>
      </pc:sldChg>
      <pc:sldChg chg="delSp modSp add del mod">
        <pc:chgData name="Royer Condori Mamani" userId="29cabd97abb529a9" providerId="LiveId" clId="{BDBA2C27-52D7-4161-8594-8418F855CFDD}" dt="2025-07-13T16:03:07.400" v="2132" actId="47"/>
        <pc:sldMkLst>
          <pc:docMk/>
          <pc:sldMk cId="3462686348" sldId="318"/>
        </pc:sldMkLst>
        <pc:picChg chg="del mod modCrop">
          <ac:chgData name="Royer Condori Mamani" userId="29cabd97abb529a9" providerId="LiveId" clId="{BDBA2C27-52D7-4161-8594-8418F855CFDD}" dt="2025-07-13T16:03:05.941" v="2131" actId="21"/>
          <ac:picMkLst>
            <pc:docMk/>
            <pc:sldMk cId="3462686348" sldId="318"/>
            <ac:picMk id="10" creationId="{7780A26D-552D-2412-4D26-0C8D79A87A50}"/>
          </ac:picMkLst>
        </pc:picChg>
      </pc:sldChg>
      <pc:sldChg chg="addSp delSp modSp add mod modAnim">
        <pc:chgData name="Royer Condori Mamani" userId="29cabd97abb529a9" providerId="LiveId" clId="{BDBA2C27-52D7-4161-8594-8418F855CFDD}" dt="2025-07-13T16:17:19.795" v="2347" actId="1076"/>
        <pc:sldMkLst>
          <pc:docMk/>
          <pc:sldMk cId="649155122" sldId="319"/>
        </pc:sldMkLst>
        <pc:spChg chg="add mod">
          <ac:chgData name="Royer Condori Mamani" userId="29cabd97abb529a9" providerId="LiveId" clId="{BDBA2C27-52D7-4161-8594-8418F855CFDD}" dt="2025-07-13T16:17:19.795" v="2347" actId="1076"/>
          <ac:spMkLst>
            <pc:docMk/>
            <pc:sldMk cId="649155122" sldId="319"/>
            <ac:spMk id="2" creationId="{2D08AEA1-CB3B-4BC6-73BD-E5FF46F7F280}"/>
          </ac:spMkLst>
        </pc:spChg>
        <pc:spChg chg="mod">
          <ac:chgData name="Royer Condori Mamani" userId="29cabd97abb529a9" providerId="LiveId" clId="{BDBA2C27-52D7-4161-8594-8418F855CFDD}" dt="2025-07-13T16:15:16.344" v="2344" actId="1076"/>
          <ac:spMkLst>
            <pc:docMk/>
            <pc:sldMk cId="649155122" sldId="319"/>
            <ac:spMk id="4" creationId="{0DB0F74A-CC06-EF3F-59A3-11E2F9ED2B4B}"/>
          </ac:spMkLst>
        </pc:spChg>
        <pc:spChg chg="add mod">
          <ac:chgData name="Royer Condori Mamani" userId="29cabd97abb529a9" providerId="LiveId" clId="{BDBA2C27-52D7-4161-8594-8418F855CFDD}" dt="2025-07-13T16:17:19.795" v="2347" actId="1076"/>
          <ac:spMkLst>
            <pc:docMk/>
            <pc:sldMk cId="649155122" sldId="319"/>
            <ac:spMk id="5" creationId="{978F3D68-CDD5-1077-2A4C-8BEA36130F01}"/>
          </ac:spMkLst>
        </pc:spChg>
        <pc:spChg chg="add mod">
          <ac:chgData name="Royer Condori Mamani" userId="29cabd97abb529a9" providerId="LiveId" clId="{BDBA2C27-52D7-4161-8594-8418F855CFDD}" dt="2025-07-13T16:17:19.795" v="2347" actId="1076"/>
          <ac:spMkLst>
            <pc:docMk/>
            <pc:sldMk cId="649155122" sldId="319"/>
            <ac:spMk id="6" creationId="{43BA6491-6703-B196-8B2C-DAB88CF1FAE8}"/>
          </ac:spMkLst>
        </pc:spChg>
        <pc:spChg chg="add mod">
          <ac:chgData name="Royer Condori Mamani" userId="29cabd97abb529a9" providerId="LiveId" clId="{BDBA2C27-52D7-4161-8594-8418F855CFDD}" dt="2025-07-13T16:17:19.795" v="2347" actId="1076"/>
          <ac:spMkLst>
            <pc:docMk/>
            <pc:sldMk cId="649155122" sldId="319"/>
            <ac:spMk id="7" creationId="{1C99B98C-8FFE-F885-FFBB-B6C3E58BB782}"/>
          </ac:spMkLst>
        </pc:spChg>
        <pc:spChg chg="add mod">
          <ac:chgData name="Royer Condori Mamani" userId="29cabd97abb529a9" providerId="LiveId" clId="{BDBA2C27-52D7-4161-8594-8418F855CFDD}" dt="2025-07-13T16:17:19.795" v="2347" actId="1076"/>
          <ac:spMkLst>
            <pc:docMk/>
            <pc:sldMk cId="649155122" sldId="319"/>
            <ac:spMk id="8" creationId="{2AF30869-1AF4-A4CE-D3CF-02C250FC2475}"/>
          </ac:spMkLst>
        </pc:spChg>
        <pc:spChg chg="add mod">
          <ac:chgData name="Royer Condori Mamani" userId="29cabd97abb529a9" providerId="LiveId" clId="{BDBA2C27-52D7-4161-8594-8418F855CFDD}" dt="2025-07-13T16:17:19.795" v="2347" actId="1076"/>
          <ac:spMkLst>
            <pc:docMk/>
            <pc:sldMk cId="649155122" sldId="319"/>
            <ac:spMk id="9" creationId="{11A3F807-E62B-886A-3CF7-05A672201BD8}"/>
          </ac:spMkLst>
        </pc:spChg>
        <pc:spChg chg="add mod">
          <ac:chgData name="Royer Condori Mamani" userId="29cabd97abb529a9" providerId="LiveId" clId="{BDBA2C27-52D7-4161-8594-8418F855CFDD}" dt="2025-07-13T16:17:19.795" v="2347" actId="1076"/>
          <ac:spMkLst>
            <pc:docMk/>
            <pc:sldMk cId="649155122" sldId="319"/>
            <ac:spMk id="11" creationId="{B6847EAC-5508-6EF6-DABE-F35F989BCAAC}"/>
          </ac:spMkLst>
        </pc:spChg>
        <pc:spChg chg="del">
          <ac:chgData name="Royer Condori Mamani" userId="29cabd97abb529a9" providerId="LiveId" clId="{BDBA2C27-52D7-4161-8594-8418F855CFDD}" dt="2025-07-13T16:12:12.764" v="2312" actId="478"/>
          <ac:spMkLst>
            <pc:docMk/>
            <pc:sldMk cId="649155122" sldId="319"/>
            <ac:spMk id="12" creationId="{D881AA25-7B63-CB65-CCE1-84B4190922EC}"/>
          </ac:spMkLst>
        </pc:spChg>
        <pc:spChg chg="del">
          <ac:chgData name="Royer Condori Mamani" userId="29cabd97abb529a9" providerId="LiveId" clId="{BDBA2C27-52D7-4161-8594-8418F855CFDD}" dt="2025-07-13T16:12:14.242" v="2313" actId="478"/>
          <ac:spMkLst>
            <pc:docMk/>
            <pc:sldMk cId="649155122" sldId="319"/>
            <ac:spMk id="13" creationId="{32D3F25B-F8C2-F1ED-83BE-CF198F208C6C}"/>
          </ac:spMkLst>
        </pc:spChg>
        <pc:spChg chg="add mod">
          <ac:chgData name="Royer Condori Mamani" userId="29cabd97abb529a9" providerId="LiveId" clId="{BDBA2C27-52D7-4161-8594-8418F855CFDD}" dt="2025-07-13T16:17:19.795" v="2347" actId="1076"/>
          <ac:spMkLst>
            <pc:docMk/>
            <pc:sldMk cId="649155122" sldId="319"/>
            <ac:spMk id="14" creationId="{B3F6ACE7-E753-4988-7949-4AD6E79BBBE7}"/>
          </ac:spMkLst>
        </pc:spChg>
        <pc:spChg chg="mod">
          <ac:chgData name="Royer Condori Mamani" userId="29cabd97abb529a9" providerId="LiveId" clId="{BDBA2C27-52D7-4161-8594-8418F855CFDD}" dt="2025-07-13T16:17:19.795" v="2347" actId="1076"/>
          <ac:spMkLst>
            <pc:docMk/>
            <pc:sldMk cId="649155122" sldId="319"/>
            <ac:spMk id="15" creationId="{C09CC2C4-D5EE-5817-8017-63BB856E6F4B}"/>
          </ac:spMkLst>
        </pc:spChg>
        <pc:spChg chg="mod">
          <ac:chgData name="Royer Condori Mamani" userId="29cabd97abb529a9" providerId="LiveId" clId="{BDBA2C27-52D7-4161-8594-8418F855CFDD}" dt="2025-07-13T16:17:19.795" v="2347" actId="1076"/>
          <ac:spMkLst>
            <pc:docMk/>
            <pc:sldMk cId="649155122" sldId="319"/>
            <ac:spMk id="16" creationId="{B236E2E7-06FC-90B1-4560-EB44C4084528}"/>
          </ac:spMkLst>
        </pc:spChg>
        <pc:picChg chg="mod">
          <ac:chgData name="Royer Condori Mamani" userId="29cabd97abb529a9" providerId="LiveId" clId="{BDBA2C27-52D7-4161-8594-8418F855CFDD}" dt="2025-07-13T16:10:33.608" v="2311" actId="14826"/>
          <ac:picMkLst>
            <pc:docMk/>
            <pc:sldMk cId="649155122" sldId="319"/>
            <ac:picMk id="10" creationId="{11BA1AAD-5508-0834-F0F6-8A5870006E97}"/>
          </ac:picMkLst>
        </pc:picChg>
      </pc:sldChg>
      <pc:sldChg chg="addSp delSp modSp add mod delAnim modAnim">
        <pc:chgData name="Royer Condori Mamani" userId="29cabd97abb529a9" providerId="LiveId" clId="{BDBA2C27-52D7-4161-8594-8418F855CFDD}" dt="2025-07-13T23:50:49.974" v="2663" actId="1076"/>
        <pc:sldMkLst>
          <pc:docMk/>
          <pc:sldMk cId="4126950268" sldId="320"/>
        </pc:sldMkLst>
        <pc:spChg chg="add del mod">
          <ac:chgData name="Royer Condori Mamani" userId="29cabd97abb529a9" providerId="LiveId" clId="{BDBA2C27-52D7-4161-8594-8418F855CFDD}" dt="2025-07-13T23:43:36.466" v="2634" actId="478"/>
          <ac:spMkLst>
            <pc:docMk/>
            <pc:sldMk cId="4126950268" sldId="320"/>
            <ac:spMk id="2" creationId="{650A63AB-2E54-4E9F-D2D5-0160AB842A00}"/>
          </ac:spMkLst>
        </pc:spChg>
        <pc:spChg chg="mod">
          <ac:chgData name="Royer Condori Mamani" userId="29cabd97abb529a9" providerId="LiveId" clId="{BDBA2C27-52D7-4161-8594-8418F855CFDD}" dt="2025-07-13T23:43:34.077" v="2633" actId="34135"/>
          <ac:spMkLst>
            <pc:docMk/>
            <pc:sldMk cId="4126950268" sldId="320"/>
            <ac:spMk id="3" creationId="{94A9019E-45DB-C6CF-7F12-2C0CE1FAA382}"/>
          </ac:spMkLst>
        </pc:spChg>
        <pc:spChg chg="add mod">
          <ac:chgData name="Royer Condori Mamani" userId="29cabd97abb529a9" providerId="LiveId" clId="{BDBA2C27-52D7-4161-8594-8418F855CFDD}" dt="2025-07-13T23:44:31.700" v="2650" actId="1076"/>
          <ac:spMkLst>
            <pc:docMk/>
            <pc:sldMk cId="4126950268" sldId="320"/>
            <ac:spMk id="6" creationId="{1294132B-310D-DB5E-F590-0D87C13B5BCC}"/>
          </ac:spMkLst>
        </pc:spChg>
        <pc:spChg chg="del">
          <ac:chgData name="Royer Condori Mamani" userId="29cabd97abb529a9" providerId="LiveId" clId="{BDBA2C27-52D7-4161-8594-8418F855CFDD}" dt="2025-07-13T16:26:51.491" v="2379" actId="478"/>
          <ac:spMkLst>
            <pc:docMk/>
            <pc:sldMk cId="4126950268" sldId="320"/>
            <ac:spMk id="8" creationId="{7BF2C115-240C-F250-4468-34FF199B985E}"/>
          </ac:spMkLst>
        </pc:spChg>
        <pc:spChg chg="del">
          <ac:chgData name="Royer Condori Mamani" userId="29cabd97abb529a9" providerId="LiveId" clId="{BDBA2C27-52D7-4161-8594-8418F855CFDD}" dt="2025-07-13T16:26:52.237" v="2380" actId="478"/>
          <ac:spMkLst>
            <pc:docMk/>
            <pc:sldMk cId="4126950268" sldId="320"/>
            <ac:spMk id="9" creationId="{17FD53ED-AAE3-23E8-7A22-59E2F67C0C78}"/>
          </ac:spMkLst>
        </pc:spChg>
        <pc:spChg chg="add mod">
          <ac:chgData name="Royer Condori Mamani" userId="29cabd97abb529a9" providerId="LiveId" clId="{BDBA2C27-52D7-4161-8594-8418F855CFDD}" dt="2025-07-13T23:44:31.700" v="2650" actId="1076"/>
          <ac:spMkLst>
            <pc:docMk/>
            <pc:sldMk cId="4126950268" sldId="320"/>
            <ac:spMk id="10" creationId="{5B9D3CED-0E0B-835C-FB06-1633D2A20547}"/>
          </ac:spMkLst>
        </pc:spChg>
        <pc:spChg chg="add mod">
          <ac:chgData name="Royer Condori Mamani" userId="29cabd97abb529a9" providerId="LiveId" clId="{BDBA2C27-52D7-4161-8594-8418F855CFDD}" dt="2025-07-13T23:44:10.739" v="2646" actId="1076"/>
          <ac:spMkLst>
            <pc:docMk/>
            <pc:sldMk cId="4126950268" sldId="320"/>
            <ac:spMk id="11" creationId="{A400D8B2-7F0F-A276-BDE9-6AC1C2E2C275}"/>
          </ac:spMkLst>
        </pc:spChg>
        <pc:spChg chg="add del mod">
          <ac:chgData name="Royer Condori Mamani" userId="29cabd97abb529a9" providerId="LiveId" clId="{BDBA2C27-52D7-4161-8594-8418F855CFDD}" dt="2025-07-13T23:44:24.437" v="2649" actId="1076"/>
          <ac:spMkLst>
            <pc:docMk/>
            <pc:sldMk cId="4126950268" sldId="320"/>
            <ac:spMk id="13" creationId="{5147D70F-C331-42A1-8732-C78EDC394C97}"/>
          </ac:spMkLst>
        </pc:spChg>
        <pc:spChg chg="add mod">
          <ac:chgData name="Royer Condori Mamani" userId="29cabd97abb529a9" providerId="LiveId" clId="{BDBA2C27-52D7-4161-8594-8418F855CFDD}" dt="2025-07-13T23:50:49.974" v="2663" actId="1076"/>
          <ac:spMkLst>
            <pc:docMk/>
            <pc:sldMk cId="4126950268" sldId="320"/>
            <ac:spMk id="23" creationId="{264624B1-5BE8-6846-90B0-149D61C3605C}"/>
          </ac:spMkLst>
        </pc:spChg>
        <pc:picChg chg="del">
          <ac:chgData name="Royer Condori Mamani" userId="29cabd97abb529a9" providerId="LiveId" clId="{BDBA2C27-52D7-4161-8594-8418F855CFDD}" dt="2025-07-13T16:26:49.471" v="2377" actId="478"/>
          <ac:picMkLst>
            <pc:docMk/>
            <pc:sldMk cId="4126950268" sldId="320"/>
            <ac:picMk id="5" creationId="{52C0F07F-1AC2-DF2F-6BBF-D6E94A04E37D}"/>
          </ac:picMkLst>
        </pc:picChg>
        <pc:picChg chg="del">
          <ac:chgData name="Royer Condori Mamani" userId="29cabd97abb529a9" providerId="LiveId" clId="{BDBA2C27-52D7-4161-8594-8418F855CFDD}" dt="2025-07-13T16:26:49.959" v="2378" actId="478"/>
          <ac:picMkLst>
            <pc:docMk/>
            <pc:sldMk cId="4126950268" sldId="320"/>
            <ac:picMk id="7" creationId="{A97D077E-6A22-E584-9FFD-524C91BBE872}"/>
          </ac:picMkLst>
        </pc:picChg>
        <pc:picChg chg="add mod">
          <ac:chgData name="Royer Condori Mamani" userId="29cabd97abb529a9" providerId="LiveId" clId="{BDBA2C27-52D7-4161-8594-8418F855CFDD}" dt="2025-07-13T23:44:01.087" v="2642" actId="1076"/>
          <ac:picMkLst>
            <pc:docMk/>
            <pc:sldMk cId="4126950268" sldId="320"/>
            <ac:picMk id="12" creationId="{0FDD9ED0-5C68-A99B-4ABC-1C6DAE6E9BED}"/>
          </ac:picMkLst>
        </pc:picChg>
        <pc:picChg chg="add mod">
          <ac:chgData name="Royer Condori Mamani" userId="29cabd97abb529a9" providerId="LiveId" clId="{BDBA2C27-52D7-4161-8594-8418F855CFDD}" dt="2025-07-13T23:49:35.805" v="2658" actId="14826"/>
          <ac:picMkLst>
            <pc:docMk/>
            <pc:sldMk cId="4126950268" sldId="320"/>
            <ac:picMk id="22" creationId="{D013BB44-0A22-7118-747E-83B71888FB7D}"/>
          </ac:picMkLst>
        </pc:picChg>
        <pc:cxnChg chg="add del mod">
          <ac:chgData name="Royer Condori Mamani" userId="29cabd97abb529a9" providerId="LiveId" clId="{BDBA2C27-52D7-4161-8594-8418F855CFDD}" dt="2025-07-13T23:43:55.775" v="2640" actId="478"/>
          <ac:cxnSpMkLst>
            <pc:docMk/>
            <pc:sldMk cId="4126950268" sldId="320"/>
            <ac:cxnSpMk id="15" creationId="{7FE4B489-B6C6-9FD7-48EF-1838EB0E8456}"/>
          </ac:cxnSpMkLst>
        </pc:cxnChg>
        <pc:cxnChg chg="add mod">
          <ac:chgData name="Royer Condori Mamani" userId="29cabd97abb529a9" providerId="LiveId" clId="{BDBA2C27-52D7-4161-8594-8418F855CFDD}" dt="2025-07-13T23:44:24.437" v="2649" actId="1076"/>
          <ac:cxnSpMkLst>
            <pc:docMk/>
            <pc:sldMk cId="4126950268" sldId="320"/>
            <ac:cxnSpMk id="19" creationId="{049614D1-089C-CB06-0C49-727F07B48C9C}"/>
          </ac:cxnSpMkLst>
        </pc:cxnChg>
      </pc:sldChg>
      <pc:sldChg chg="addSp delSp modSp add mod delAnim modAnim">
        <pc:chgData name="Royer Condori Mamani" userId="29cabd97abb529a9" providerId="LiveId" clId="{BDBA2C27-52D7-4161-8594-8418F855CFDD}" dt="2025-07-14T02:29:00.230" v="2690" actId="1076"/>
        <pc:sldMkLst>
          <pc:docMk/>
          <pc:sldMk cId="1713982797" sldId="321"/>
        </pc:sldMkLst>
        <pc:spChg chg="del mod">
          <ac:chgData name="Royer Condori Mamani" userId="29cabd97abb529a9" providerId="LiveId" clId="{BDBA2C27-52D7-4161-8594-8418F855CFDD}" dt="2025-07-13T23:21:55.634" v="2486" actId="478"/>
          <ac:spMkLst>
            <pc:docMk/>
            <pc:sldMk cId="1713982797" sldId="321"/>
            <ac:spMk id="11" creationId="{DA17ECDA-1842-215A-5449-C94D90042EE5}"/>
          </ac:spMkLst>
        </pc:spChg>
        <pc:spChg chg="add del mod">
          <ac:chgData name="Royer Condori Mamani" userId="29cabd97abb529a9" providerId="LiveId" clId="{BDBA2C27-52D7-4161-8594-8418F855CFDD}" dt="2025-07-13T23:21:57.055" v="2487" actId="478"/>
          <ac:spMkLst>
            <pc:docMk/>
            <pc:sldMk cId="1713982797" sldId="321"/>
            <ac:spMk id="16" creationId="{0EA104C5-BD97-52DE-6197-578828581153}"/>
          </ac:spMkLst>
        </pc:spChg>
        <pc:spChg chg="add mod">
          <ac:chgData name="Royer Condori Mamani" userId="29cabd97abb529a9" providerId="LiveId" clId="{BDBA2C27-52D7-4161-8594-8418F855CFDD}" dt="2025-07-13T23:33:16.579" v="2566" actId="1076"/>
          <ac:spMkLst>
            <pc:docMk/>
            <pc:sldMk cId="1713982797" sldId="321"/>
            <ac:spMk id="18" creationId="{343F2532-80E0-1011-3095-87FC241957F2}"/>
          </ac:spMkLst>
        </pc:spChg>
        <pc:spChg chg="add mod">
          <ac:chgData name="Royer Condori Mamani" userId="29cabd97abb529a9" providerId="LiveId" clId="{BDBA2C27-52D7-4161-8594-8418F855CFDD}" dt="2025-07-13T23:32:09.266" v="2563" actId="1076"/>
          <ac:spMkLst>
            <pc:docMk/>
            <pc:sldMk cId="1713982797" sldId="321"/>
            <ac:spMk id="19" creationId="{C5B59FDA-2A27-4C5F-F08E-D9E642DEE759}"/>
          </ac:spMkLst>
        </pc:spChg>
        <pc:spChg chg="add mod">
          <ac:chgData name="Royer Condori Mamani" userId="29cabd97abb529a9" providerId="LiveId" clId="{BDBA2C27-52D7-4161-8594-8418F855CFDD}" dt="2025-07-13T23:33:57.950" v="2572" actId="1076"/>
          <ac:spMkLst>
            <pc:docMk/>
            <pc:sldMk cId="1713982797" sldId="321"/>
            <ac:spMk id="20" creationId="{094E7AC4-689D-99A7-88F3-C001A0C0A3CD}"/>
          </ac:spMkLst>
        </pc:spChg>
        <pc:spChg chg="add mod">
          <ac:chgData name="Royer Condori Mamani" userId="29cabd97abb529a9" providerId="LiveId" clId="{BDBA2C27-52D7-4161-8594-8418F855CFDD}" dt="2025-07-13T23:34:05.990" v="2573" actId="1076"/>
          <ac:spMkLst>
            <pc:docMk/>
            <pc:sldMk cId="1713982797" sldId="321"/>
            <ac:spMk id="21" creationId="{21468E64-E70E-D6BF-5C43-136FBE9513F1}"/>
          </ac:spMkLst>
        </pc:spChg>
        <pc:spChg chg="add mod">
          <ac:chgData name="Royer Condori Mamani" userId="29cabd97abb529a9" providerId="LiveId" clId="{BDBA2C27-52D7-4161-8594-8418F855CFDD}" dt="2025-07-13T23:35:52.023" v="2585" actId="20577"/>
          <ac:spMkLst>
            <pc:docMk/>
            <pc:sldMk cId="1713982797" sldId="321"/>
            <ac:spMk id="22" creationId="{0DAF75E0-E425-CC40-855A-69C278F606EB}"/>
          </ac:spMkLst>
        </pc:spChg>
        <pc:spChg chg="add mod">
          <ac:chgData name="Royer Condori Mamani" userId="29cabd97abb529a9" providerId="LiveId" clId="{BDBA2C27-52D7-4161-8594-8418F855CFDD}" dt="2025-07-13T23:35:57.424" v="2588" actId="20577"/>
          <ac:spMkLst>
            <pc:docMk/>
            <pc:sldMk cId="1713982797" sldId="321"/>
            <ac:spMk id="23" creationId="{14372A54-4A49-228F-CCF2-8328C44A0D66}"/>
          </ac:spMkLst>
        </pc:spChg>
        <pc:spChg chg="add del mod">
          <ac:chgData name="Royer Condori Mamani" userId="29cabd97abb529a9" providerId="LiveId" clId="{BDBA2C27-52D7-4161-8594-8418F855CFDD}" dt="2025-07-13T23:35:11.103" v="2578" actId="478"/>
          <ac:spMkLst>
            <pc:docMk/>
            <pc:sldMk cId="1713982797" sldId="321"/>
            <ac:spMk id="24" creationId="{EB21BB3B-06D6-A483-CF0B-E7B37368A920}"/>
          </ac:spMkLst>
        </pc:spChg>
        <pc:spChg chg="add mod">
          <ac:chgData name="Royer Condori Mamani" userId="29cabd97abb529a9" providerId="LiveId" clId="{BDBA2C27-52D7-4161-8594-8418F855CFDD}" dt="2025-07-13T23:36:10.317" v="2591" actId="20577"/>
          <ac:spMkLst>
            <pc:docMk/>
            <pc:sldMk cId="1713982797" sldId="321"/>
            <ac:spMk id="25" creationId="{0D7B52A5-AD1C-1A53-B6F3-45B52BE57940}"/>
          </ac:spMkLst>
        </pc:spChg>
        <pc:spChg chg="add mod">
          <ac:chgData name="Royer Condori Mamani" userId="29cabd97abb529a9" providerId="LiveId" clId="{BDBA2C27-52D7-4161-8594-8418F855CFDD}" dt="2025-07-13T23:36:13.955" v="2594" actId="20577"/>
          <ac:spMkLst>
            <pc:docMk/>
            <pc:sldMk cId="1713982797" sldId="321"/>
            <ac:spMk id="27" creationId="{36CC1D94-E23E-D9E0-8754-F3A09F9208F4}"/>
          </ac:spMkLst>
        </pc:spChg>
        <pc:spChg chg="add del mod">
          <ac:chgData name="Royer Condori Mamani" userId="29cabd97abb529a9" providerId="LiveId" clId="{BDBA2C27-52D7-4161-8594-8418F855CFDD}" dt="2025-07-13T23:35:12.754" v="2579" actId="478"/>
          <ac:spMkLst>
            <pc:docMk/>
            <pc:sldMk cId="1713982797" sldId="321"/>
            <ac:spMk id="28" creationId="{A99948A4-8313-F0B4-131A-A3889C53860A}"/>
          </ac:spMkLst>
        </pc:spChg>
        <pc:spChg chg="add mod">
          <ac:chgData name="Royer Condori Mamani" userId="29cabd97abb529a9" providerId="LiveId" clId="{BDBA2C27-52D7-4161-8594-8418F855CFDD}" dt="2025-07-13T23:36:29.109" v="2597" actId="20577"/>
          <ac:spMkLst>
            <pc:docMk/>
            <pc:sldMk cId="1713982797" sldId="321"/>
            <ac:spMk id="29" creationId="{E05CE948-DC58-5429-9DC1-663C9CF5E95E}"/>
          </ac:spMkLst>
        </pc:spChg>
        <pc:spChg chg="add mod">
          <ac:chgData name="Royer Condori Mamani" userId="29cabd97abb529a9" providerId="LiveId" clId="{BDBA2C27-52D7-4161-8594-8418F855CFDD}" dt="2025-07-13T23:36:34.832" v="2599" actId="20577"/>
          <ac:spMkLst>
            <pc:docMk/>
            <pc:sldMk cId="1713982797" sldId="321"/>
            <ac:spMk id="30" creationId="{CE6E37C5-780D-E57B-08CE-790F6949DE8C}"/>
          </ac:spMkLst>
        </pc:spChg>
        <pc:spChg chg="add del mod">
          <ac:chgData name="Royer Condori Mamani" userId="29cabd97abb529a9" providerId="LiveId" clId="{BDBA2C27-52D7-4161-8594-8418F855CFDD}" dt="2025-07-13T23:35:15.985" v="2581" actId="478"/>
          <ac:spMkLst>
            <pc:docMk/>
            <pc:sldMk cId="1713982797" sldId="321"/>
            <ac:spMk id="31" creationId="{C9BBB11B-383D-DD27-D6B8-D8632706D577}"/>
          </ac:spMkLst>
        </pc:spChg>
        <pc:spChg chg="add mod">
          <ac:chgData name="Royer Condori Mamani" userId="29cabd97abb529a9" providerId="LiveId" clId="{BDBA2C27-52D7-4161-8594-8418F855CFDD}" dt="2025-07-13T23:37:17.923" v="2607" actId="207"/>
          <ac:spMkLst>
            <pc:docMk/>
            <pc:sldMk cId="1713982797" sldId="321"/>
            <ac:spMk id="32" creationId="{DED3ABE5-441C-038B-3983-D4CBD998B4BA}"/>
          </ac:spMkLst>
        </pc:spChg>
        <pc:spChg chg="add mod">
          <ac:chgData name="Royer Condori Mamani" userId="29cabd97abb529a9" providerId="LiveId" clId="{BDBA2C27-52D7-4161-8594-8418F855CFDD}" dt="2025-07-13T23:36:58.292" v="2606" actId="20577"/>
          <ac:spMkLst>
            <pc:docMk/>
            <pc:sldMk cId="1713982797" sldId="321"/>
            <ac:spMk id="33" creationId="{B34CEFE9-1FCC-AEC0-6165-415A69E657B5}"/>
          </ac:spMkLst>
        </pc:spChg>
        <pc:spChg chg="add del mod">
          <ac:chgData name="Royer Condori Mamani" userId="29cabd97abb529a9" providerId="LiveId" clId="{BDBA2C27-52D7-4161-8594-8418F855CFDD}" dt="2025-07-13T23:35:14.466" v="2580" actId="478"/>
          <ac:spMkLst>
            <pc:docMk/>
            <pc:sldMk cId="1713982797" sldId="321"/>
            <ac:spMk id="34" creationId="{0D1F4645-090C-4ACD-D48C-5653B37C3DEE}"/>
          </ac:spMkLst>
        </pc:spChg>
        <pc:spChg chg="add mod">
          <ac:chgData name="Royer Condori Mamani" userId="29cabd97abb529a9" providerId="LiveId" clId="{BDBA2C27-52D7-4161-8594-8418F855CFDD}" dt="2025-07-14T02:29:00.230" v="2690" actId="1076"/>
          <ac:spMkLst>
            <pc:docMk/>
            <pc:sldMk cId="1713982797" sldId="321"/>
            <ac:spMk id="35" creationId="{06D71C1D-09DF-232B-43E3-FFF6A6EB42C7}"/>
          </ac:spMkLst>
        </pc:spChg>
        <pc:picChg chg="add mod modCrop">
          <ac:chgData name="Royer Condori Mamani" userId="29cabd97abb529a9" providerId="LiveId" clId="{BDBA2C27-52D7-4161-8594-8418F855CFDD}" dt="2025-07-13T23:33:16.579" v="2566" actId="1076"/>
          <ac:picMkLst>
            <pc:docMk/>
            <pc:sldMk cId="1713982797" sldId="321"/>
            <ac:picMk id="4" creationId="{C4D2011F-12FB-C384-1FF4-50F4DC47C96C}"/>
          </ac:picMkLst>
        </pc:picChg>
        <pc:picChg chg="add mod modCrop">
          <ac:chgData name="Royer Condori Mamani" userId="29cabd97abb529a9" providerId="LiveId" clId="{BDBA2C27-52D7-4161-8594-8418F855CFDD}" dt="2025-07-13T23:32:09.266" v="2563" actId="1076"/>
          <ac:picMkLst>
            <pc:docMk/>
            <pc:sldMk cId="1713982797" sldId="321"/>
            <ac:picMk id="6" creationId="{1062B042-162D-E4F4-34C6-0C3FB45D9198}"/>
          </ac:picMkLst>
        </pc:picChg>
        <pc:picChg chg="del">
          <ac:chgData name="Royer Condori Mamani" userId="29cabd97abb529a9" providerId="LiveId" clId="{BDBA2C27-52D7-4161-8594-8418F855CFDD}" dt="2025-07-13T23:21:08.452" v="2475" actId="478"/>
          <ac:picMkLst>
            <pc:docMk/>
            <pc:sldMk cId="1713982797" sldId="321"/>
            <ac:picMk id="8" creationId="{F8BF3EF5-637C-1CB3-1FBE-3F0433AAED18}"/>
          </ac:picMkLst>
        </pc:picChg>
        <pc:picChg chg="add mod modCrop">
          <ac:chgData name="Royer Condori Mamani" userId="29cabd97abb529a9" providerId="LiveId" clId="{BDBA2C27-52D7-4161-8594-8418F855CFDD}" dt="2025-07-13T23:33:57.950" v="2572" actId="1076"/>
          <ac:picMkLst>
            <pc:docMk/>
            <pc:sldMk cId="1713982797" sldId="321"/>
            <ac:picMk id="9" creationId="{AE4A627D-22BD-21DA-FA47-184B3227F4BB}"/>
          </ac:picMkLst>
        </pc:picChg>
        <pc:picChg chg="del">
          <ac:chgData name="Royer Condori Mamani" userId="29cabd97abb529a9" providerId="LiveId" clId="{BDBA2C27-52D7-4161-8594-8418F855CFDD}" dt="2025-07-13T23:21:09.054" v="2476" actId="478"/>
          <ac:picMkLst>
            <pc:docMk/>
            <pc:sldMk cId="1713982797" sldId="321"/>
            <ac:picMk id="10" creationId="{2C41B428-B6F5-3BD4-AE61-93AEF7BA3CFC}"/>
          </ac:picMkLst>
        </pc:picChg>
        <pc:picChg chg="del">
          <ac:chgData name="Royer Condori Mamani" userId="29cabd97abb529a9" providerId="LiveId" clId="{BDBA2C27-52D7-4161-8594-8418F855CFDD}" dt="2025-07-13T23:21:09.540" v="2477" actId="478"/>
          <ac:picMkLst>
            <pc:docMk/>
            <pc:sldMk cId="1713982797" sldId="321"/>
            <ac:picMk id="13" creationId="{BF1930EE-6EB9-6913-EB45-54659B8A9AAA}"/>
          </ac:picMkLst>
        </pc:picChg>
        <pc:picChg chg="add mod modCrop">
          <ac:chgData name="Royer Condori Mamani" userId="29cabd97abb529a9" providerId="LiveId" clId="{BDBA2C27-52D7-4161-8594-8418F855CFDD}" dt="2025-07-13T23:34:05.990" v="2573" actId="1076"/>
          <ac:picMkLst>
            <pc:docMk/>
            <pc:sldMk cId="1713982797" sldId="321"/>
            <ac:picMk id="14" creationId="{C5E14A8F-EA95-7D9B-BF53-4ADC0AE4B1C5}"/>
          </ac:picMkLst>
        </pc:picChg>
        <pc:picChg chg="add del mod modCrop">
          <ac:chgData name="Royer Condori Mamani" userId="29cabd97abb529a9" providerId="LiveId" clId="{BDBA2C27-52D7-4161-8594-8418F855CFDD}" dt="2025-07-13T23:28:50.280" v="2559" actId="478"/>
          <ac:picMkLst>
            <pc:docMk/>
            <pc:sldMk cId="1713982797" sldId="321"/>
            <ac:picMk id="17" creationId="{2493A9D1-E159-EA1B-ED39-12CAE9A96ABC}"/>
          </ac:picMkLst>
        </pc:picChg>
        <pc:picChg chg="del">
          <ac:chgData name="Royer Condori Mamani" userId="29cabd97abb529a9" providerId="LiveId" clId="{BDBA2C27-52D7-4161-8594-8418F855CFDD}" dt="2025-07-13T23:21:07.919" v="2474" actId="478"/>
          <ac:picMkLst>
            <pc:docMk/>
            <pc:sldMk cId="1713982797" sldId="321"/>
            <ac:picMk id="26" creationId="{A067B2A9-9D48-EC58-5926-853BC49CC0E7}"/>
          </ac:picMkLst>
        </pc:picChg>
      </pc:sldChg>
      <pc:sldChg chg="addSp delSp modSp add mod ord delAnim modAnim chgLayout">
        <pc:chgData name="Royer Condori Mamani" userId="29cabd97abb529a9" providerId="LiveId" clId="{BDBA2C27-52D7-4161-8594-8418F855CFDD}" dt="2025-07-14T11:18:36.056" v="3784"/>
        <pc:sldMkLst>
          <pc:docMk/>
          <pc:sldMk cId="2294811103" sldId="322"/>
        </pc:sldMkLst>
        <pc:spChg chg="add mod ord">
          <ac:chgData name="Royer Condori Mamani" userId="29cabd97abb529a9" providerId="LiveId" clId="{BDBA2C27-52D7-4161-8594-8418F855CFDD}" dt="2025-07-14T11:16:56.965" v="3777" actId="207"/>
          <ac:spMkLst>
            <pc:docMk/>
            <pc:sldMk cId="2294811103" sldId="322"/>
            <ac:spMk id="2" creationId="{A2D5B10C-AF4B-8E41-C930-ACBCDA260997}"/>
          </ac:spMkLst>
        </pc:spChg>
        <pc:spChg chg="mod ord">
          <ac:chgData name="Royer Condori Mamani" userId="29cabd97abb529a9" providerId="LiveId" clId="{BDBA2C27-52D7-4161-8594-8418F855CFDD}" dt="2025-07-14T11:04:12.645" v="3184" actId="700"/>
          <ac:spMkLst>
            <pc:docMk/>
            <pc:sldMk cId="2294811103" sldId="322"/>
            <ac:spMk id="4" creationId="{17AC243E-0081-DC50-37D2-6D609CF2AF7B}"/>
          </ac:spMkLst>
        </pc:spChg>
        <pc:spChg chg="mod ord">
          <ac:chgData name="Royer Condori Mamani" userId="29cabd97abb529a9" providerId="LiveId" clId="{BDBA2C27-52D7-4161-8594-8418F855CFDD}" dt="2025-07-14T11:04:12.645" v="3184" actId="700"/>
          <ac:spMkLst>
            <pc:docMk/>
            <pc:sldMk cId="2294811103" sldId="322"/>
            <ac:spMk id="5" creationId="{02534B81-0D32-358D-1D7F-B1A5AD8BF972}"/>
          </ac:spMkLst>
        </pc:spChg>
        <pc:spChg chg="del mod">
          <ac:chgData name="Royer Condori Mamani" userId="29cabd97abb529a9" providerId="LiveId" clId="{BDBA2C27-52D7-4161-8594-8418F855CFDD}" dt="2025-07-14T11:09:44.678" v="3379" actId="478"/>
          <ac:spMkLst>
            <pc:docMk/>
            <pc:sldMk cId="2294811103" sldId="322"/>
            <ac:spMk id="7" creationId="{F7E8CC8A-F3F9-344C-248D-E80658C659FA}"/>
          </ac:spMkLst>
        </pc:spChg>
        <pc:spChg chg="del mod">
          <ac:chgData name="Royer Condori Mamani" userId="29cabd97abb529a9" providerId="LiveId" clId="{BDBA2C27-52D7-4161-8594-8418F855CFDD}" dt="2025-07-14T11:16:38.922" v="3769" actId="478"/>
          <ac:spMkLst>
            <pc:docMk/>
            <pc:sldMk cId="2294811103" sldId="322"/>
            <ac:spMk id="8" creationId="{491E8399-AF1A-1490-5018-98D69B8461E5}"/>
          </ac:spMkLst>
        </pc:spChg>
        <pc:spChg chg="del mod">
          <ac:chgData name="Royer Condori Mamani" userId="29cabd97abb529a9" providerId="LiveId" clId="{BDBA2C27-52D7-4161-8594-8418F855CFDD}" dt="2025-07-14T11:09:50.048" v="3382" actId="478"/>
          <ac:spMkLst>
            <pc:docMk/>
            <pc:sldMk cId="2294811103" sldId="322"/>
            <ac:spMk id="9" creationId="{345502FC-5F87-67C3-9C2A-1D6493718739}"/>
          </ac:spMkLst>
        </pc:spChg>
        <pc:spChg chg="del mod">
          <ac:chgData name="Royer Condori Mamani" userId="29cabd97abb529a9" providerId="LiveId" clId="{BDBA2C27-52D7-4161-8594-8418F855CFDD}" dt="2025-07-14T11:10:24.484" v="3387" actId="478"/>
          <ac:spMkLst>
            <pc:docMk/>
            <pc:sldMk cId="2294811103" sldId="322"/>
            <ac:spMk id="10" creationId="{FA76FCB0-AF7C-6B5D-184A-F33F23723F26}"/>
          </ac:spMkLst>
        </pc:spChg>
        <pc:spChg chg="del mod">
          <ac:chgData name="Royer Condori Mamani" userId="29cabd97abb529a9" providerId="LiveId" clId="{BDBA2C27-52D7-4161-8594-8418F855CFDD}" dt="2025-07-14T11:09:41.928" v="3378" actId="478"/>
          <ac:spMkLst>
            <pc:docMk/>
            <pc:sldMk cId="2294811103" sldId="322"/>
            <ac:spMk id="14" creationId="{7A16A5CB-5CCE-7408-1298-10026BCDD726}"/>
          </ac:spMkLst>
        </pc:spChg>
        <pc:spChg chg="del mod">
          <ac:chgData name="Royer Condori Mamani" userId="29cabd97abb529a9" providerId="LiveId" clId="{BDBA2C27-52D7-4161-8594-8418F855CFDD}" dt="2025-07-14T11:16:48.038" v="3774" actId="478"/>
          <ac:spMkLst>
            <pc:docMk/>
            <pc:sldMk cId="2294811103" sldId="322"/>
            <ac:spMk id="15" creationId="{214249DA-EE36-80C3-214F-3BF9FABB87EF}"/>
          </ac:spMkLst>
        </pc:spChg>
        <pc:spChg chg="del mod">
          <ac:chgData name="Royer Condori Mamani" userId="29cabd97abb529a9" providerId="LiveId" clId="{BDBA2C27-52D7-4161-8594-8418F855CFDD}" dt="2025-07-14T11:16:41.852" v="3770" actId="478"/>
          <ac:spMkLst>
            <pc:docMk/>
            <pc:sldMk cId="2294811103" sldId="322"/>
            <ac:spMk id="16" creationId="{372EDB6D-8FA5-2250-E3DD-B74CA019495D}"/>
          </ac:spMkLst>
        </pc:spChg>
        <pc:spChg chg="del mod">
          <ac:chgData name="Royer Condori Mamani" userId="29cabd97abb529a9" providerId="LiveId" clId="{BDBA2C27-52D7-4161-8594-8418F855CFDD}" dt="2025-07-14T11:16:46.843" v="3773" actId="478"/>
          <ac:spMkLst>
            <pc:docMk/>
            <pc:sldMk cId="2294811103" sldId="322"/>
            <ac:spMk id="17" creationId="{596EBBF2-1086-6DDA-8627-317FFAC19F90}"/>
          </ac:spMkLst>
        </pc:spChg>
        <pc:spChg chg="del mod">
          <ac:chgData name="Royer Condori Mamani" userId="29cabd97abb529a9" providerId="LiveId" clId="{BDBA2C27-52D7-4161-8594-8418F855CFDD}" dt="2025-07-14T11:10:13.538" v="3385" actId="478"/>
          <ac:spMkLst>
            <pc:docMk/>
            <pc:sldMk cId="2294811103" sldId="322"/>
            <ac:spMk id="18" creationId="{DBF7E4AD-D385-6741-DD38-D335966DF48F}"/>
          </ac:spMkLst>
        </pc:spChg>
        <pc:spChg chg="del">
          <ac:chgData name="Royer Condori Mamani" userId="29cabd97abb529a9" providerId="LiveId" clId="{BDBA2C27-52D7-4161-8594-8418F855CFDD}" dt="2025-07-14T11:10:22.177" v="3386" actId="478"/>
          <ac:spMkLst>
            <pc:docMk/>
            <pc:sldMk cId="2294811103" sldId="322"/>
            <ac:spMk id="19" creationId="{749FE017-0ADF-6F6F-4E38-2B0A047C25F5}"/>
          </ac:spMkLst>
        </pc:spChg>
        <pc:spChg chg="del mod">
          <ac:chgData name="Royer Condori Mamani" userId="29cabd97abb529a9" providerId="LiveId" clId="{BDBA2C27-52D7-4161-8594-8418F855CFDD}" dt="2025-07-14T11:10:26.219" v="3388" actId="478"/>
          <ac:spMkLst>
            <pc:docMk/>
            <pc:sldMk cId="2294811103" sldId="322"/>
            <ac:spMk id="27" creationId="{CB05A349-D0EF-DA76-298F-8FB956C9B8C8}"/>
          </ac:spMkLst>
        </pc:spChg>
        <pc:spChg chg="del mod">
          <ac:chgData name="Royer Condori Mamani" userId="29cabd97abb529a9" providerId="LiveId" clId="{BDBA2C27-52D7-4161-8594-8418F855CFDD}" dt="2025-07-14T11:16:37.600" v="3768" actId="478"/>
          <ac:spMkLst>
            <pc:docMk/>
            <pc:sldMk cId="2294811103" sldId="322"/>
            <ac:spMk id="31" creationId="{DCC45980-554E-791F-8AAA-67FE5C89A465}"/>
          </ac:spMkLst>
        </pc:spChg>
        <pc:spChg chg="del mod">
          <ac:chgData name="Royer Condori Mamani" userId="29cabd97abb529a9" providerId="LiveId" clId="{BDBA2C27-52D7-4161-8594-8418F855CFDD}" dt="2025-07-14T11:09:47.727" v="3381" actId="478"/>
          <ac:spMkLst>
            <pc:docMk/>
            <pc:sldMk cId="2294811103" sldId="322"/>
            <ac:spMk id="32" creationId="{7D82238C-B483-F25E-AB4F-74975F0BC5B3}"/>
          </ac:spMkLst>
        </pc:spChg>
        <pc:cxnChg chg="mod">
          <ac:chgData name="Royer Condori Mamani" userId="29cabd97abb529a9" providerId="LiveId" clId="{BDBA2C27-52D7-4161-8594-8418F855CFDD}" dt="2025-07-14T11:10:13.538" v="3385" actId="478"/>
          <ac:cxnSpMkLst>
            <pc:docMk/>
            <pc:sldMk cId="2294811103" sldId="322"/>
            <ac:cxnSpMk id="20" creationId="{82F5BBEE-3601-B4B8-7C44-5BE7794340D7}"/>
          </ac:cxnSpMkLst>
        </pc:cxnChg>
        <pc:cxnChg chg="del mod">
          <ac:chgData name="Royer Condori Mamani" userId="29cabd97abb529a9" providerId="LiveId" clId="{BDBA2C27-52D7-4161-8594-8418F855CFDD}" dt="2025-07-14T11:10:07.315" v="3384" actId="478"/>
          <ac:cxnSpMkLst>
            <pc:docMk/>
            <pc:sldMk cId="2294811103" sldId="322"/>
            <ac:cxnSpMk id="51" creationId="{69A222A4-B88F-EF4A-27E4-34300FB2F22E}"/>
          </ac:cxnSpMkLst>
        </pc:cxnChg>
      </pc:sldChg>
      <pc:sldChg chg="addSp delSp modSp new del mod modAnim">
        <pc:chgData name="Royer Condori Mamani" userId="29cabd97abb529a9" providerId="LiveId" clId="{BDBA2C27-52D7-4161-8594-8418F855CFDD}" dt="2025-07-14T01:48:23.951" v="2670" actId="2696"/>
        <pc:sldMkLst>
          <pc:docMk/>
          <pc:sldMk cId="3980586836" sldId="322"/>
        </pc:sldMkLst>
        <pc:spChg chg="del">
          <ac:chgData name="Royer Condori Mamani" userId="29cabd97abb529a9" providerId="LiveId" clId="{BDBA2C27-52D7-4161-8594-8418F855CFDD}" dt="2025-07-13T23:40:39.662" v="2610" actId="478"/>
          <ac:spMkLst>
            <pc:docMk/>
            <pc:sldMk cId="3980586836" sldId="322"/>
            <ac:spMk id="2" creationId="{26A0A767-BF76-827C-AA82-649554E77534}"/>
          </ac:spMkLst>
        </pc:spChg>
        <pc:spChg chg="add mod">
          <ac:chgData name="Royer Condori Mamani" userId="29cabd97abb529a9" providerId="LiveId" clId="{BDBA2C27-52D7-4161-8594-8418F855CFDD}" dt="2025-07-13T23:40:56.953" v="2611"/>
          <ac:spMkLst>
            <pc:docMk/>
            <pc:sldMk cId="3980586836" sldId="322"/>
            <ac:spMk id="4" creationId="{0F3D0BA9-ABDC-C2F0-9C7A-4CE17E346674}"/>
          </ac:spMkLst>
        </pc:spChg>
        <pc:spChg chg="add mod">
          <ac:chgData name="Royer Condori Mamani" userId="29cabd97abb529a9" providerId="LiveId" clId="{BDBA2C27-52D7-4161-8594-8418F855CFDD}" dt="2025-07-13T23:40:56.953" v="2611"/>
          <ac:spMkLst>
            <pc:docMk/>
            <pc:sldMk cId="3980586836" sldId="322"/>
            <ac:spMk id="5" creationId="{243B8740-528A-6D69-A1D9-AE89A0A06656}"/>
          </ac:spMkLst>
        </pc:spChg>
        <pc:spChg chg="add mod">
          <ac:chgData name="Royer Condori Mamani" userId="29cabd97abb529a9" providerId="LiveId" clId="{BDBA2C27-52D7-4161-8594-8418F855CFDD}" dt="2025-07-13T23:40:56.953" v="2611"/>
          <ac:spMkLst>
            <pc:docMk/>
            <pc:sldMk cId="3980586836" sldId="322"/>
            <ac:spMk id="6" creationId="{7383E4CC-491D-5387-738D-B931532A81A3}"/>
          </ac:spMkLst>
        </pc:spChg>
        <pc:picChg chg="add mod">
          <ac:chgData name="Royer Condori Mamani" userId="29cabd97abb529a9" providerId="LiveId" clId="{BDBA2C27-52D7-4161-8594-8418F855CFDD}" dt="2025-07-13T23:42:30.004" v="2625" actId="1076"/>
          <ac:picMkLst>
            <pc:docMk/>
            <pc:sldMk cId="3980586836" sldId="322"/>
            <ac:picMk id="7" creationId="{807CE748-81ED-C66B-7572-1E733E1F76C8}"/>
          </ac:picMkLst>
        </pc:picChg>
        <pc:picChg chg="add mod">
          <ac:chgData name="Royer Condori Mamani" userId="29cabd97abb529a9" providerId="LiveId" clId="{BDBA2C27-52D7-4161-8594-8418F855CFDD}" dt="2025-07-13T23:41:29.525" v="2624" actId="14100"/>
          <ac:picMkLst>
            <pc:docMk/>
            <pc:sldMk cId="3980586836" sldId="322"/>
            <ac:picMk id="8" creationId="{1041DB5E-54BD-B206-8706-F66C4E0E2EA9}"/>
          </ac:picMkLst>
        </pc:picChg>
      </pc:sldChg>
      <pc:sldChg chg="addSp delSp modSp add mod modAnim">
        <pc:chgData name="Royer Condori Mamani" userId="29cabd97abb529a9" providerId="LiveId" clId="{BDBA2C27-52D7-4161-8594-8418F855CFDD}" dt="2025-07-14T12:46:50.719" v="4801" actId="207"/>
        <pc:sldMkLst>
          <pc:docMk/>
          <pc:sldMk cId="1054596214" sldId="323"/>
        </pc:sldMkLst>
        <pc:spChg chg="add del">
          <ac:chgData name="Royer Condori Mamani" userId="29cabd97abb529a9" providerId="LiveId" clId="{BDBA2C27-52D7-4161-8594-8418F855CFDD}" dt="2025-07-14T12:26:50.047" v="4652" actId="22"/>
          <ac:spMkLst>
            <pc:docMk/>
            <pc:sldMk cId="1054596214" sldId="323"/>
            <ac:spMk id="6" creationId="{C4ED826D-B41E-B360-E11B-1E5AC6628DBF}"/>
          </ac:spMkLst>
        </pc:spChg>
        <pc:spChg chg="add mod">
          <ac:chgData name="Royer Condori Mamani" userId="29cabd97abb529a9" providerId="LiveId" clId="{BDBA2C27-52D7-4161-8594-8418F855CFDD}" dt="2025-07-14T12:35:35.499" v="4709" actId="1076"/>
          <ac:spMkLst>
            <pc:docMk/>
            <pc:sldMk cId="1054596214" sldId="323"/>
            <ac:spMk id="7" creationId="{CD5A5C7F-E1CE-9224-A8BE-4E74B5FE69FF}"/>
          </ac:spMkLst>
        </pc:spChg>
        <pc:spChg chg="add mod">
          <ac:chgData name="Royer Condori Mamani" userId="29cabd97abb529a9" providerId="LiveId" clId="{BDBA2C27-52D7-4161-8594-8418F855CFDD}" dt="2025-07-14T12:35:35.499" v="4709" actId="1076"/>
          <ac:spMkLst>
            <pc:docMk/>
            <pc:sldMk cId="1054596214" sldId="323"/>
            <ac:spMk id="8" creationId="{FE3C25A1-4CFE-BBDA-FF2B-5FC7D8D2B95E}"/>
          </ac:spMkLst>
        </pc:spChg>
        <pc:spChg chg="add del mod">
          <ac:chgData name="Royer Condori Mamani" userId="29cabd97abb529a9" providerId="LiveId" clId="{BDBA2C27-52D7-4161-8594-8418F855CFDD}" dt="2025-07-14T12:30:52.655" v="4687" actId="478"/>
          <ac:spMkLst>
            <pc:docMk/>
            <pc:sldMk cId="1054596214" sldId="323"/>
            <ac:spMk id="11" creationId="{60EF23FC-6ECF-D800-0B97-D3C8CCDFC90D}"/>
          </ac:spMkLst>
        </pc:spChg>
        <pc:spChg chg="add mod">
          <ac:chgData name="Royer Condori Mamani" userId="29cabd97abb529a9" providerId="LiveId" clId="{BDBA2C27-52D7-4161-8594-8418F855CFDD}" dt="2025-07-14T12:35:21.090" v="4704" actId="1076"/>
          <ac:spMkLst>
            <pc:docMk/>
            <pc:sldMk cId="1054596214" sldId="323"/>
            <ac:spMk id="12" creationId="{1D872BAF-7D79-6D29-2868-5535E51E2952}"/>
          </ac:spMkLst>
        </pc:spChg>
        <pc:spChg chg="add mod">
          <ac:chgData name="Royer Condori Mamani" userId="29cabd97abb529a9" providerId="LiveId" clId="{BDBA2C27-52D7-4161-8594-8418F855CFDD}" dt="2025-07-14T12:46:42.647" v="4800" actId="207"/>
          <ac:spMkLst>
            <pc:docMk/>
            <pc:sldMk cId="1054596214" sldId="323"/>
            <ac:spMk id="13" creationId="{3B572BC9-4687-E274-34B6-7C7B823FD556}"/>
          </ac:spMkLst>
        </pc:spChg>
        <pc:spChg chg="add mod">
          <ac:chgData name="Royer Condori Mamani" userId="29cabd97abb529a9" providerId="LiveId" clId="{BDBA2C27-52D7-4161-8594-8418F855CFDD}" dt="2025-07-14T12:46:50.719" v="4801" actId="207"/>
          <ac:spMkLst>
            <pc:docMk/>
            <pc:sldMk cId="1054596214" sldId="323"/>
            <ac:spMk id="14" creationId="{0E403140-B30A-454D-DBBB-8DE49EB93FAF}"/>
          </ac:spMkLst>
        </pc:spChg>
        <pc:spChg chg="add mod">
          <ac:chgData name="Royer Condori Mamani" userId="29cabd97abb529a9" providerId="LiveId" clId="{BDBA2C27-52D7-4161-8594-8418F855CFDD}" dt="2025-07-14T12:37:33.671" v="4733" actId="1076"/>
          <ac:spMkLst>
            <pc:docMk/>
            <pc:sldMk cId="1054596214" sldId="323"/>
            <ac:spMk id="22" creationId="{6654A448-0115-3C07-7F1A-EE53B10852F8}"/>
          </ac:spMkLst>
        </pc:spChg>
        <pc:spChg chg="add del mod">
          <ac:chgData name="Royer Condori Mamani" userId="29cabd97abb529a9" providerId="LiveId" clId="{BDBA2C27-52D7-4161-8594-8418F855CFDD}" dt="2025-07-14T12:37:21.584" v="4731" actId="478"/>
          <ac:spMkLst>
            <pc:docMk/>
            <pc:sldMk cId="1054596214" sldId="323"/>
            <ac:spMk id="23" creationId="{065BD7AA-C693-0AAF-791D-6916F51937A1}"/>
          </ac:spMkLst>
        </pc:spChg>
        <pc:spChg chg="add mod">
          <ac:chgData name="Royer Condori Mamani" userId="29cabd97abb529a9" providerId="LiveId" clId="{BDBA2C27-52D7-4161-8594-8418F855CFDD}" dt="2025-07-14T12:39:30.296" v="4782" actId="207"/>
          <ac:spMkLst>
            <pc:docMk/>
            <pc:sldMk cId="1054596214" sldId="323"/>
            <ac:spMk id="25" creationId="{14ABD5CB-4B26-8012-27DE-3AD01C4BE823}"/>
          </ac:spMkLst>
        </pc:spChg>
        <pc:spChg chg="add mod">
          <ac:chgData name="Royer Condori Mamani" userId="29cabd97abb529a9" providerId="LiveId" clId="{BDBA2C27-52D7-4161-8594-8418F855CFDD}" dt="2025-07-14T12:39:25.438" v="4781" actId="207"/>
          <ac:spMkLst>
            <pc:docMk/>
            <pc:sldMk cId="1054596214" sldId="323"/>
            <ac:spMk id="26" creationId="{317D7399-6752-CDA1-62F9-1C2567BE748D}"/>
          </ac:spMkLst>
        </pc:spChg>
        <pc:spChg chg="add mod">
          <ac:chgData name="Royer Condori Mamani" userId="29cabd97abb529a9" providerId="LiveId" clId="{BDBA2C27-52D7-4161-8594-8418F855CFDD}" dt="2025-07-14T12:39:45.694" v="4787" actId="14100"/>
          <ac:spMkLst>
            <pc:docMk/>
            <pc:sldMk cId="1054596214" sldId="323"/>
            <ac:spMk id="27" creationId="{EE37BF79-321B-0F68-55CB-B0AB5679E04E}"/>
          </ac:spMkLst>
        </pc:spChg>
        <pc:picChg chg="add del">
          <ac:chgData name="Royer Condori Mamani" userId="29cabd97abb529a9" providerId="LiveId" clId="{BDBA2C27-52D7-4161-8594-8418F855CFDD}" dt="2025-07-14T12:05:10.958" v="4617" actId="478"/>
          <ac:picMkLst>
            <pc:docMk/>
            <pc:sldMk cId="1054596214" sldId="323"/>
            <ac:picMk id="4" creationId="{6BAB0ED9-E37E-927B-1AA3-97D99372C9F1}"/>
          </ac:picMkLst>
        </pc:picChg>
        <pc:picChg chg="add del mod">
          <ac:chgData name="Royer Condori Mamani" userId="29cabd97abb529a9" providerId="LiveId" clId="{BDBA2C27-52D7-4161-8594-8418F855CFDD}" dt="2025-07-14T12:29:27.082" v="4665" actId="21"/>
          <ac:picMkLst>
            <pc:docMk/>
            <pc:sldMk cId="1054596214" sldId="323"/>
            <ac:picMk id="5" creationId="{C56FD60E-B9CA-2293-FE61-C75D51435140}"/>
          </ac:picMkLst>
        </pc:picChg>
        <pc:picChg chg="add mod">
          <ac:chgData name="Royer Condori Mamani" userId="29cabd97abb529a9" providerId="LiveId" clId="{BDBA2C27-52D7-4161-8594-8418F855CFDD}" dt="2025-07-14T12:36:38.535" v="4723" actId="1076"/>
          <ac:picMkLst>
            <pc:docMk/>
            <pc:sldMk cId="1054596214" sldId="323"/>
            <ac:picMk id="10" creationId="{E9A5F713-DFCC-B9D9-7C9E-76BA599A4D9A}"/>
          </ac:picMkLst>
        </pc:picChg>
        <pc:picChg chg="add mod">
          <ac:chgData name="Royer Condori Mamani" userId="29cabd97abb529a9" providerId="LiveId" clId="{BDBA2C27-52D7-4161-8594-8418F855CFDD}" dt="2025-07-14T12:37:33.671" v="4733" actId="1076"/>
          <ac:picMkLst>
            <pc:docMk/>
            <pc:sldMk cId="1054596214" sldId="323"/>
            <ac:picMk id="16" creationId="{7600D154-A711-2810-C7C8-8A9E4E41BE06}"/>
          </ac:picMkLst>
        </pc:picChg>
        <pc:cxnChg chg="add del">
          <ac:chgData name="Royer Condori Mamani" userId="29cabd97abb529a9" providerId="LiveId" clId="{BDBA2C27-52D7-4161-8594-8418F855CFDD}" dt="2025-07-14T12:35:53.357" v="4714" actId="11529"/>
          <ac:cxnSpMkLst>
            <pc:docMk/>
            <pc:sldMk cId="1054596214" sldId="323"/>
            <ac:cxnSpMk id="18" creationId="{36A007F1-E11B-9B1B-4CCC-06582F4B9986}"/>
          </ac:cxnSpMkLst>
        </pc:cxnChg>
        <pc:cxnChg chg="add mod">
          <ac:chgData name="Royer Condori Mamani" userId="29cabd97abb529a9" providerId="LiveId" clId="{BDBA2C27-52D7-4161-8594-8418F855CFDD}" dt="2025-07-14T12:37:33.671" v="4733" actId="1076"/>
          <ac:cxnSpMkLst>
            <pc:docMk/>
            <pc:sldMk cId="1054596214" sldId="323"/>
            <ac:cxnSpMk id="20" creationId="{B862E881-7BE5-A319-2F01-ECA8069DC4B8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72878-5E47-40BE-8BD7-A1D028556854}" type="datetimeFigureOut">
              <a:rPr lang="es-AR" smtClean="0"/>
              <a:t>14/7/2025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E77488-3934-4379-BA93-8F5A3F9AE10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06686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77488-3934-4379-BA93-8F5A3F9AE103}" type="slidenum">
              <a:rPr lang="es-AR" smtClean="0"/>
              <a:t>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41471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ron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4EE044-932F-7BD5-1635-3609B12D2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670" y="962199"/>
            <a:ext cx="10515600" cy="866601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 dirty="0"/>
              <a:t>Haga clic para modificar el estilo de título del patrón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51301A-9872-A9F0-6D76-9E67A6085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55C032C-E4BD-D53A-0085-213FCC131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>
                <a:solidFill>
                  <a:srgbClr val="191970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8F1C0661-8DB1-4F20-9DE7-4600C064048C}" type="datetime1">
              <a:rPr lang="es-AR" smtClean="0"/>
              <a:t>14/7/2025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4385A0-FCA4-4700-0E0C-4949CF68D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>
                <a:solidFill>
                  <a:srgbClr val="191970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E8A36D-24AB-04EF-79C8-85228FDD5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8800" y="6336002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rgbClr val="191970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algn="ctr"/>
            <a:r>
              <a:rPr lang="es-AR" dirty="0"/>
              <a:t>                          </a:t>
            </a:r>
            <a:fld id="{4034A885-281C-4157-81DD-26A8D6C3AEED}" type="slidenum">
              <a:rPr lang="es-AR" smtClean="0"/>
              <a:pPr algn="ctr"/>
              <a:t>‹Nº›</a:t>
            </a:fld>
            <a:r>
              <a:rPr lang="es-A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6543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83737-8427-E4A6-6C63-AAD029FC5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78B919-0C15-705A-B0FD-7FE234CE5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FD79795-EC87-7CA3-86A5-6E2F4908A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79BBFB1-7E3D-2ADB-C769-6CDB95DB6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879F4-D179-4D0B-B383-325AF7F08FEA}" type="datetime1">
              <a:rPr lang="es-AR" smtClean="0"/>
              <a:t>14/7/2025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C84E4B0-C2C0-6235-15D3-15E11F35B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B669F52-EDBD-F4E1-43EB-6CA9F1960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53453" y="6176964"/>
            <a:ext cx="2743200" cy="365125"/>
          </a:xfrm>
          <a:prstGeom prst="rect">
            <a:avLst/>
          </a:prstGeom>
        </p:spPr>
        <p:txBody>
          <a:bodyPr/>
          <a:lstStyle/>
          <a:p>
            <a:fld id="{4034A885-281C-4157-81DD-26A8D6C3AEE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53618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ronTitu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4EE044-932F-7BD5-1635-3609B12D2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55C032C-E4BD-D53A-0085-213FCC131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>
                <a:solidFill>
                  <a:srgbClr val="191970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09437A4E-0B03-4580-994C-ED64AF8EA526}" type="datetime1">
              <a:rPr lang="es-AR" smtClean="0"/>
              <a:t>14/7/2025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4385A0-FCA4-4700-0E0C-4949CF68D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>
                <a:solidFill>
                  <a:srgbClr val="191970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E8A36D-24AB-04EF-79C8-85228FDD5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8800" y="6336002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rgbClr val="191970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algn="ctr"/>
            <a:r>
              <a:rPr lang="es-AR" dirty="0"/>
              <a:t>                          </a:t>
            </a:r>
            <a:fld id="{4034A885-281C-4157-81DD-26A8D6C3AEED}" type="slidenum">
              <a:rPr lang="es-AR" smtClean="0"/>
              <a:pPr algn="ctr"/>
              <a:t>‹Nº›</a:t>
            </a:fld>
            <a:r>
              <a:rPr lang="es-A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5045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ronCe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55C032C-E4BD-D53A-0085-213FCC131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>
                <a:solidFill>
                  <a:srgbClr val="191970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F0860880-1878-453C-9130-5001B6286B48}" type="datetime1">
              <a:rPr lang="es-AR" smtClean="0"/>
              <a:t>14/7/2025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4385A0-FCA4-4700-0E0C-4949CF68D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>
                <a:solidFill>
                  <a:srgbClr val="191970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E8A36D-24AB-04EF-79C8-85228FDD5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8800" y="6336002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rgbClr val="191970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algn="ctr"/>
            <a:r>
              <a:rPr lang="es-AR" dirty="0"/>
              <a:t>                          </a:t>
            </a:r>
            <a:fld id="{4034A885-281C-4157-81DD-26A8D6C3AEED}" type="slidenum">
              <a:rPr lang="es-AR" smtClean="0"/>
              <a:pPr algn="ctr"/>
              <a:t>‹Nº›</a:t>
            </a:fld>
            <a:r>
              <a:rPr lang="es-A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47962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9EC0C5-6954-F2BD-21F3-FB94F39ACE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72D5049-37B0-E537-3D86-7E5419DA90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F494E3-D863-4CF8-1EA7-DA6F8C5EBD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0000" y="6336002"/>
            <a:ext cx="2743200" cy="365125"/>
          </a:xfrm>
        </p:spPr>
        <p:txBody>
          <a:bodyPr/>
          <a:lstStyle/>
          <a:p>
            <a:fld id="{743CF445-030F-42E3-B82A-4837BD2D8911}" type="datetime1">
              <a:rPr lang="es-AR" smtClean="0"/>
              <a:t>14/7/2025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46340E-115D-13D2-F756-71967B8EC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23200" y="6336002"/>
            <a:ext cx="6346800" cy="365125"/>
          </a:xfrm>
        </p:spPr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6D9AC58-828E-1A9D-F36A-B0E5F910A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000" y="6336002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034A885-281C-4157-81DD-26A8D6C3AEED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23158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536FB7-0C94-A4B6-7A0E-CB67A1DDE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E33B84A-9915-DABB-3E1E-76DBA68E9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1EC5CB5-BABE-18D0-A428-A0E1731CD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8468F-7268-4966-AD9D-DA7D41F8DF22}" type="datetime1">
              <a:rPr lang="es-AR" smtClean="0"/>
              <a:t>14/7/2025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D1DDBBF-A586-8926-BF63-D5389DF3F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94D5E0-DEED-3BEB-597C-70A0C3A67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8800" y="633600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034A885-281C-4157-81DD-26A8D6C3AEED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55437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B3D656-D7BB-E1BB-269F-2398C1518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DA3ADA-64ED-7639-E5A4-F5E49E6C1D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FC51810-2C9D-56EE-92B4-F4EFDBBAAC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4B92763-A59B-C067-7FF3-7434609FB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E56CB-C866-4C59-976F-82CC662AD820}" type="datetime1">
              <a:rPr lang="es-AR" smtClean="0"/>
              <a:t>14/7/2025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A4C8F90-1A43-2097-5CDA-09EACAE1D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4E04FC1-2341-19D9-FF28-E95817C9E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53453" y="6176964"/>
            <a:ext cx="2743200" cy="365125"/>
          </a:xfrm>
          <a:prstGeom prst="rect">
            <a:avLst/>
          </a:prstGeom>
        </p:spPr>
        <p:txBody>
          <a:bodyPr/>
          <a:lstStyle/>
          <a:p>
            <a:fld id="{4034A885-281C-4157-81DD-26A8D6C3AEE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57939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94BC56-9947-F78F-5404-FA7617453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529A34-F477-C20D-6EB2-2C66F92C4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83991E9-0D36-855F-8274-3823EEB86D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F80CF08-8E13-8379-A7EC-20688F5871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DCAD18A-5F12-8435-9031-7FB87538F5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D64FBAF-717E-1204-132B-6358617A5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9885-E11C-4E2D-91FE-594710B67C2C}" type="datetime1">
              <a:rPr lang="es-AR" smtClean="0"/>
              <a:t>14/7/2025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974D71E-B7F7-0DC3-2C86-6121160B0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3A27853-74B7-0C34-4FCC-FB974BBA5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53453" y="6176964"/>
            <a:ext cx="2743200" cy="365125"/>
          </a:xfrm>
          <a:prstGeom prst="rect">
            <a:avLst/>
          </a:prstGeom>
        </p:spPr>
        <p:txBody>
          <a:bodyPr/>
          <a:lstStyle/>
          <a:p>
            <a:fld id="{4034A885-281C-4157-81DD-26A8D6C3AEE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7676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C6F4BE-1793-ECED-51C6-D34599B5C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38ECFA6-EB85-2F65-5230-1584BBC35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81AEB-FE69-4664-A0F0-EBABFB190303}" type="datetime1">
              <a:rPr lang="es-AR" smtClean="0"/>
              <a:t>14/7/2025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99F345F-4E93-EFF0-47D7-B1BDE223F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C54875A-EACD-CD57-35CD-B4C5BEF6E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53453" y="6176964"/>
            <a:ext cx="2743200" cy="365125"/>
          </a:xfrm>
          <a:prstGeom prst="rect">
            <a:avLst/>
          </a:prstGeom>
        </p:spPr>
        <p:txBody>
          <a:bodyPr/>
          <a:lstStyle/>
          <a:p>
            <a:fld id="{4034A885-281C-4157-81DD-26A8D6C3AEE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02518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425842F-04CB-6E2B-5881-71E7B4406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E0A9-17B9-4620-9A12-1AF9534AE0C7}" type="datetime1">
              <a:rPr lang="es-AR" smtClean="0"/>
              <a:t>14/7/2025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6A9C9E8-AF6F-910F-4168-E2FCCD760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93F0A0A-0411-CC96-77CD-349BF3CF7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53453" y="6176964"/>
            <a:ext cx="2743200" cy="365125"/>
          </a:xfrm>
          <a:prstGeom prst="rect">
            <a:avLst/>
          </a:prstGeom>
        </p:spPr>
        <p:txBody>
          <a:bodyPr/>
          <a:lstStyle/>
          <a:p>
            <a:fld id="{4034A885-281C-4157-81DD-26A8D6C3AEE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48703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FE3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A7B92B9-50C8-023F-0F63-A3FA8F65C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000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/>
              <a:t>Haga clic para modificar el estilo de título del patrón</a:t>
            </a:r>
            <a:endParaRPr lang="es-AR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E142C35-175E-9B26-09E1-2EABFD88EA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367281"/>
            <a:ext cx="10515600" cy="3809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AR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92AC86-69E1-2EB4-9386-B5D2EC99F8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0000" y="63360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rgbClr val="191970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08D54B0B-6415-428A-BD65-2C60C7D66377}" type="datetime1">
              <a:rPr lang="es-AR" smtClean="0"/>
              <a:t>14/7/2025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2849B2-5A2C-F6B2-5D38-41279A8A83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23200" y="6336002"/>
            <a:ext cx="634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191970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s-AR"/>
          </a:p>
        </p:txBody>
      </p:sp>
      <p:pic>
        <p:nvPicPr>
          <p:cNvPr id="8" name="Logo CNEA" descr="Logo CNEA | COPUCI 2019">
            <a:extLst>
              <a:ext uri="{FF2B5EF4-FFF2-40B4-BE49-F238E27FC236}">
                <a16:creationId xmlns:a16="http://schemas.microsoft.com/office/drawing/2014/main" id="{775CB2CB-203C-C996-DA52-01227F0A173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4" t="24063" r="8067" b="29010"/>
          <a:stretch/>
        </p:blipFill>
        <p:spPr bwMode="auto">
          <a:xfrm>
            <a:off x="9205328" y="180000"/>
            <a:ext cx="1451615" cy="540000"/>
          </a:xfrm>
          <a:prstGeom prst="rect">
            <a:avLst/>
          </a:prstGeom>
          <a:noFill/>
        </p:spPr>
      </p:pic>
      <p:pic>
        <p:nvPicPr>
          <p:cNvPr id="9" name="Logo UNSAM">
            <a:extLst>
              <a:ext uri="{FF2B5EF4-FFF2-40B4-BE49-F238E27FC236}">
                <a16:creationId xmlns:a16="http://schemas.microsoft.com/office/drawing/2014/main" id="{D51FE80A-FB91-9EE8-C67E-FB039BC97CB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8" t="26461" r="3108" b="28184"/>
          <a:stretch/>
        </p:blipFill>
        <p:spPr bwMode="auto">
          <a:xfrm>
            <a:off x="1407473" y="200962"/>
            <a:ext cx="170532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F314A806-7CF0-D522-E8AD-04628F84367A}"/>
              </a:ext>
            </a:extLst>
          </p:cNvPr>
          <p:cNvCxnSpPr/>
          <p:nvPr userDrawn="1"/>
        </p:nvCxnSpPr>
        <p:spPr>
          <a:xfrm>
            <a:off x="360000" y="900000"/>
            <a:ext cx="11473200" cy="0"/>
          </a:xfrm>
          <a:prstGeom prst="line">
            <a:avLst/>
          </a:prstGeom>
          <a:ln w="19050">
            <a:solidFill>
              <a:srgbClr val="1919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 descr="Texto&#10;&#10;Descripción generada automáticamente">
            <a:extLst>
              <a:ext uri="{FF2B5EF4-FFF2-40B4-BE49-F238E27FC236}">
                <a16:creationId xmlns:a16="http://schemas.microsoft.com/office/drawing/2014/main" id="{BCAC2153-50B5-F281-D3B3-67F8087ACAF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002" y="180000"/>
            <a:ext cx="3222125" cy="540000"/>
          </a:xfrm>
          <a:prstGeom prst="rect">
            <a:avLst/>
          </a:prstGeom>
        </p:spPr>
      </p:pic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82CBA481-6BA9-74D7-E649-08381C9C6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2637" y="6336001"/>
            <a:ext cx="2743200" cy="365125"/>
          </a:xfrm>
          <a:prstGeom prst="rect">
            <a:avLst/>
          </a:prstGeom>
        </p:spPr>
        <p:txBody>
          <a:bodyPr/>
          <a:lstStyle/>
          <a:p>
            <a:fld id="{4034A885-281C-4157-81DD-26A8D6C3AEE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30900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7" r:id="rId2"/>
    <p:sldLayoutId id="2147483658" r:id="rId3"/>
    <p:sldLayoutId id="2147483649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191970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191970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191970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91970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91970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91970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svg"/><Relationship Id="rId7" Type="http://schemas.openxmlformats.org/officeDocument/2006/relationships/image" Target="../media/image76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svg"/><Relationship Id="rId4" Type="http://schemas.openxmlformats.org/officeDocument/2006/relationships/image" Target="../media/image73.png"/><Relationship Id="rId9" Type="http://schemas.openxmlformats.org/officeDocument/2006/relationships/image" Target="../media/image78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microsoft.com/office/2007/relationships/hdphoto" Target="../media/hdphoto2.wdp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rátula">
            <a:extLst>
              <a:ext uri="{FF2B5EF4-FFF2-40B4-BE49-F238E27FC236}">
                <a16:creationId xmlns:a16="http://schemas.microsoft.com/office/drawing/2014/main" id="{9310D079-D20D-6010-60CD-6976C3149D69}"/>
              </a:ext>
            </a:extLst>
          </p:cNvPr>
          <p:cNvSpPr txBox="1">
            <a:spLocks/>
          </p:cNvSpPr>
          <p:nvPr/>
        </p:nvSpPr>
        <p:spPr>
          <a:xfrm>
            <a:off x="359400" y="1064337"/>
            <a:ext cx="11473200" cy="544764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algn="ctr"/>
            <a:endParaRPr lang="es-AR" sz="1100" b="1" spc="100" dirty="0">
              <a:solidFill>
                <a:srgbClr val="19197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s-ES" sz="3200" b="1" spc="100" dirty="0">
                <a:solidFill>
                  <a:srgbClr val="19197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DESARROLLO DE UN MODELO DE MACHINE LEARNING PARA LA PREDICCIÓN DE DISTRIBUCIONES DE TEMPERATURA EN UNA CHAPA</a:t>
            </a:r>
            <a:r>
              <a:rPr lang="es-AR" sz="2400" spc="100" baseline="30000" dirty="0">
                <a:solidFill>
                  <a:srgbClr val="19197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(*)</a:t>
            </a:r>
            <a:endParaRPr lang="es-AR" sz="2400" spc="100" dirty="0">
              <a:solidFill>
                <a:srgbClr val="191970"/>
              </a:solidFill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algn="ctr"/>
            <a:endParaRPr lang="es-AR" sz="2600" dirty="0">
              <a:solidFill>
                <a:srgbClr val="19197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ctr"/>
            <a:endParaRPr lang="es-AR" sz="2600" dirty="0">
              <a:solidFill>
                <a:srgbClr val="19197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ctr"/>
            <a:endParaRPr lang="es-AR" sz="100" dirty="0">
              <a:solidFill>
                <a:srgbClr val="19197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s-AR" sz="2000" dirty="0">
                <a:solidFill>
                  <a:srgbClr val="19197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por Condori Mamani Royer </a:t>
            </a:r>
          </a:p>
          <a:p>
            <a:pPr algn="ctr"/>
            <a:endParaRPr lang="es-AR" sz="3200" dirty="0">
              <a:solidFill>
                <a:srgbClr val="19197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s-ES" dirty="0">
                <a:solidFill>
                  <a:srgbClr val="19197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Docentes: Dr. </a:t>
            </a:r>
            <a:r>
              <a:rPr lang="es-ES" dirty="0" err="1">
                <a:solidFill>
                  <a:srgbClr val="19197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Ruben</a:t>
            </a:r>
            <a:r>
              <a:rPr lang="es-ES" dirty="0">
                <a:solidFill>
                  <a:srgbClr val="19197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s-ES" dirty="0" err="1">
                <a:solidFill>
                  <a:srgbClr val="19197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Weht</a:t>
            </a:r>
            <a:r>
              <a:rPr lang="es-ES" dirty="0">
                <a:solidFill>
                  <a:srgbClr val="19197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y Ing. Guillermo </a:t>
            </a:r>
            <a:r>
              <a:rPr lang="es-ES" dirty="0" err="1">
                <a:solidFill>
                  <a:srgbClr val="19197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Marsik</a:t>
            </a:r>
            <a:endParaRPr lang="es-ES" dirty="0">
              <a:solidFill>
                <a:srgbClr val="19197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ctr"/>
            <a:endParaRPr lang="es-AR" sz="1400" dirty="0">
              <a:solidFill>
                <a:srgbClr val="19197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s-AR" sz="2000" baseline="30000" dirty="0">
                <a:solidFill>
                  <a:srgbClr val="19197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(*) </a:t>
            </a:r>
            <a:r>
              <a:rPr lang="es-AR" sz="2000" dirty="0">
                <a:solidFill>
                  <a:srgbClr val="19197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Trabajo Final de la materia Modelización de Propiedades y Procesos </a:t>
            </a:r>
            <a:endParaRPr lang="es-AR" sz="2000" dirty="0">
              <a:solidFill>
                <a:srgbClr val="191970"/>
              </a:solidFill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algn="ctr"/>
            <a:endParaRPr lang="es-AR" sz="2600" dirty="0">
              <a:solidFill>
                <a:srgbClr val="19197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s-AR" sz="2600" dirty="0">
                <a:solidFill>
                  <a:srgbClr val="19197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Buenos Aires, 14 de julio de 2025</a:t>
            </a:r>
            <a:endParaRPr lang="es-AR" sz="2600" dirty="0">
              <a:solidFill>
                <a:srgbClr val="19197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B847E17-3FD6-ABDD-7DB5-EEE06F97E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4A885-281C-4157-81DD-26A8D6C3AEED}" type="slidenum">
              <a:rPr lang="es-AR" smtClean="0"/>
              <a:pPr/>
              <a:t>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8121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CC414-8597-CB35-0218-8ABA3485E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8242AB9-5FCE-5A92-56A8-CF6B30E33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s-AR"/>
              <a:t>                          </a:t>
            </a:r>
            <a:fld id="{4034A885-281C-4157-81DD-26A8D6C3AEED}" type="slidenum">
              <a:rPr lang="es-AR" smtClean="0"/>
              <a:pPr algn="ctr">
                <a:spcAft>
                  <a:spcPts val="600"/>
                </a:spcAft>
              </a:pPr>
              <a:t>10</a:t>
            </a:fld>
            <a:r>
              <a:rPr lang="es-AR"/>
              <a:t> </a:t>
            </a:r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28488936-F7A5-7A7F-AF2A-C0A5CA34B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Modelo MLP - Sin ponderación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C71DEB5-0F61-6E4F-3D57-7AF0CD8A25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516"/>
          <a:stretch>
            <a:fillRect/>
          </a:stretch>
        </p:blipFill>
        <p:spPr>
          <a:xfrm>
            <a:off x="6348540" y="1828800"/>
            <a:ext cx="5043810" cy="2160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E700C1E-23C9-C9B7-3020-8EF481C70E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516"/>
          <a:stretch>
            <a:fillRect/>
          </a:stretch>
        </p:blipFill>
        <p:spPr>
          <a:xfrm>
            <a:off x="734675" y="4161149"/>
            <a:ext cx="5043810" cy="2160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8C7DFDC-18B8-BEB5-141F-2928854834D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516"/>
          <a:stretch>
            <a:fillRect/>
          </a:stretch>
        </p:blipFill>
        <p:spPr>
          <a:xfrm>
            <a:off x="6348541" y="4161149"/>
            <a:ext cx="5043809" cy="216000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BAB6C03F-D88E-439D-8C1E-497D83083B9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3516"/>
          <a:stretch>
            <a:fillRect/>
          </a:stretch>
        </p:blipFill>
        <p:spPr>
          <a:xfrm>
            <a:off x="669700" y="1828800"/>
            <a:ext cx="517376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82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C432B31-2B04-D2EA-A21B-7515A8613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s-AR"/>
              <a:t>                          </a:t>
            </a:r>
            <a:fld id="{4034A885-281C-4157-81DD-26A8D6C3AEED}" type="slidenum">
              <a:rPr lang="es-AR" smtClean="0"/>
              <a:pPr algn="ctr"/>
              <a:t>11</a:t>
            </a:fld>
            <a:r>
              <a:rPr lang="es-AR"/>
              <a:t> </a:t>
            </a:r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975089A-7967-9ED8-4DED-2D5F1AA41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399" y="1981224"/>
            <a:ext cx="4500000" cy="3400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2659C80-42ED-43A3-B036-7C36E5603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017" y="1981224"/>
            <a:ext cx="4500000" cy="34000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5C114F0-C8D4-88C2-8DBA-79BE75028FBA}"/>
              </a:ext>
            </a:extLst>
          </p:cNvPr>
          <p:cNvSpPr txBox="1"/>
          <p:nvPr/>
        </p:nvSpPr>
        <p:spPr>
          <a:xfrm>
            <a:off x="302191" y="6332750"/>
            <a:ext cx="3333150" cy="28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s-A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idx_muestra</a:t>
            </a:r>
            <a:r>
              <a:rPr lang="es-A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16568</a:t>
            </a:r>
            <a:endParaRPr lang="es-A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1858188C-95E6-1691-91F5-4167A6D760C4}"/>
              </a:ext>
            </a:extLst>
          </p:cNvPr>
          <p:cNvSpPr/>
          <p:nvPr/>
        </p:nvSpPr>
        <p:spPr>
          <a:xfrm>
            <a:off x="2442027" y="1145850"/>
            <a:ext cx="1846745" cy="703690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rgbClr val="002060"/>
                </a:solidFill>
              </a:rPr>
              <a:t>Diferencias Finitas 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F3F8F3F2-F01F-EE3B-1648-87A96C0790B2}"/>
              </a:ext>
            </a:extLst>
          </p:cNvPr>
          <p:cNvSpPr/>
          <p:nvPr/>
        </p:nvSpPr>
        <p:spPr>
          <a:xfrm>
            <a:off x="7885646" y="1163234"/>
            <a:ext cx="1846745" cy="703690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rgbClr val="002060"/>
                </a:solidFill>
              </a:rPr>
              <a:t>MLP </a:t>
            </a:r>
            <a:r>
              <a:rPr lang="es-AR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200 000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4E73433C-2813-24DE-8F01-ABFD5E5C5293}"/>
              </a:ext>
            </a:extLst>
          </p:cNvPr>
          <p:cNvSpPr/>
          <p:nvPr/>
        </p:nvSpPr>
        <p:spPr>
          <a:xfrm>
            <a:off x="3974186" y="5712353"/>
            <a:ext cx="1067291" cy="697239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400" dirty="0">
                <a:solidFill>
                  <a:srgbClr val="002060"/>
                </a:solidFill>
              </a:rPr>
              <a:t>Diferencia máxima </a:t>
            </a:r>
          </a:p>
          <a:p>
            <a:pPr algn="ctr"/>
            <a:r>
              <a:rPr lang="es-AR" sz="14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24,2 °C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9CB9B976-D979-9BE4-D028-07661674FC35}"/>
              </a:ext>
            </a:extLst>
          </p:cNvPr>
          <p:cNvSpPr/>
          <p:nvPr/>
        </p:nvSpPr>
        <p:spPr>
          <a:xfrm>
            <a:off x="3846000" y="5588350"/>
            <a:ext cx="4500000" cy="909165"/>
          </a:xfrm>
          <a:prstGeom prst="roundRect">
            <a:avLst>
              <a:gd name="adj" fmla="val 9674"/>
            </a:avLst>
          </a:prstGeom>
          <a:noFill/>
          <a:ln w="28575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DEF51DA7-5277-B5E9-A87D-D42C7437B427}"/>
              </a:ext>
            </a:extLst>
          </p:cNvPr>
          <p:cNvSpPr/>
          <p:nvPr/>
        </p:nvSpPr>
        <p:spPr>
          <a:xfrm>
            <a:off x="5562354" y="5712353"/>
            <a:ext cx="1067291" cy="697239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400" dirty="0">
                <a:solidFill>
                  <a:srgbClr val="002060"/>
                </a:solidFill>
              </a:rPr>
              <a:t>Diferencia media </a:t>
            </a:r>
          </a:p>
          <a:p>
            <a:pPr algn="ctr"/>
            <a:r>
              <a:rPr lang="es-AR" sz="14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12,3 °C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D7CD5DD0-CCD0-F0DD-9B2F-8BB4C01828B0}"/>
              </a:ext>
            </a:extLst>
          </p:cNvPr>
          <p:cNvSpPr/>
          <p:nvPr/>
        </p:nvSpPr>
        <p:spPr>
          <a:xfrm>
            <a:off x="7150522" y="5694312"/>
            <a:ext cx="1067291" cy="697239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400" dirty="0">
                <a:solidFill>
                  <a:srgbClr val="002060"/>
                </a:solidFill>
              </a:rPr>
              <a:t>Desvió estándar </a:t>
            </a:r>
          </a:p>
          <a:p>
            <a:pPr algn="ctr"/>
            <a:r>
              <a:rPr lang="es-AR" sz="14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4,76 °C</a:t>
            </a:r>
          </a:p>
        </p:txBody>
      </p:sp>
    </p:spTree>
    <p:extLst>
      <p:ext uri="{BB962C8B-B14F-4D97-AF65-F5344CB8AC3E}">
        <p14:creationId xmlns:p14="http://schemas.microsoft.com/office/powerpoint/2010/main" val="3020553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D554F-7B7C-DDF0-3ECE-6C3B264B0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DAAE8C6-CC38-0A98-CEFB-1A7472627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s-AR"/>
              <a:t>                          </a:t>
            </a:r>
            <a:fld id="{4034A885-281C-4157-81DD-26A8D6C3AEED}" type="slidenum">
              <a:rPr lang="es-AR" smtClean="0"/>
              <a:pPr algn="ctr"/>
              <a:t>12</a:t>
            </a:fld>
            <a:r>
              <a:rPr lang="es-AR"/>
              <a:t> </a:t>
            </a:r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A2F547A-1D04-A3A1-06DC-187888C21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5399" y="1990067"/>
            <a:ext cx="4500000" cy="338231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3BF6E38-2095-07DC-596F-757FDA893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9017" y="1990067"/>
            <a:ext cx="4500000" cy="338231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54252CA-F9F0-8BDE-B33D-0D5164BB6749}"/>
              </a:ext>
            </a:extLst>
          </p:cNvPr>
          <p:cNvSpPr txBox="1"/>
          <p:nvPr/>
        </p:nvSpPr>
        <p:spPr>
          <a:xfrm>
            <a:off x="302191" y="6332750"/>
            <a:ext cx="3333150" cy="28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s-A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idx_muestra</a:t>
            </a:r>
            <a:r>
              <a:rPr lang="es-A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12989</a:t>
            </a:r>
            <a:endParaRPr lang="es-A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F9D1139C-1AC8-245A-F06E-510C7A782BF0}"/>
              </a:ext>
            </a:extLst>
          </p:cNvPr>
          <p:cNvSpPr/>
          <p:nvPr/>
        </p:nvSpPr>
        <p:spPr>
          <a:xfrm>
            <a:off x="2442027" y="1145850"/>
            <a:ext cx="1846745" cy="703690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rgbClr val="002060"/>
                </a:solidFill>
              </a:rPr>
              <a:t>Diferencias Finitas 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0E08CE86-1AD0-AF17-BC2F-03FADC2729C9}"/>
              </a:ext>
            </a:extLst>
          </p:cNvPr>
          <p:cNvSpPr/>
          <p:nvPr/>
        </p:nvSpPr>
        <p:spPr>
          <a:xfrm>
            <a:off x="7885646" y="1163234"/>
            <a:ext cx="1846745" cy="703690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rgbClr val="002060"/>
                </a:solidFill>
              </a:rPr>
              <a:t>MLP </a:t>
            </a:r>
            <a:r>
              <a:rPr lang="es-AR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200 000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CC309068-CD4C-EB72-A9B0-5EE84B81FDD5}"/>
              </a:ext>
            </a:extLst>
          </p:cNvPr>
          <p:cNvSpPr/>
          <p:nvPr/>
        </p:nvSpPr>
        <p:spPr>
          <a:xfrm>
            <a:off x="3974186" y="5712353"/>
            <a:ext cx="1067291" cy="697239"/>
          </a:xfrm>
          <a:prstGeom prst="roundRect">
            <a:avLst/>
          </a:prstGeom>
          <a:solidFill>
            <a:srgbClr val="FF000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400" dirty="0">
                <a:solidFill>
                  <a:srgbClr val="002060"/>
                </a:solidFill>
              </a:rPr>
              <a:t>Diferencia máxima </a:t>
            </a:r>
          </a:p>
          <a:p>
            <a:pPr algn="ctr"/>
            <a:r>
              <a:rPr lang="es-AR" sz="14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400 °C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07B50451-3411-027E-9A9B-EE2BA019D139}"/>
              </a:ext>
            </a:extLst>
          </p:cNvPr>
          <p:cNvSpPr/>
          <p:nvPr/>
        </p:nvSpPr>
        <p:spPr>
          <a:xfrm>
            <a:off x="3846000" y="5588350"/>
            <a:ext cx="4500000" cy="909165"/>
          </a:xfrm>
          <a:prstGeom prst="roundRect">
            <a:avLst>
              <a:gd name="adj" fmla="val 9674"/>
            </a:avLst>
          </a:prstGeom>
          <a:noFill/>
          <a:ln w="28575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8AD2B0C5-43FF-2EB0-92FF-A7F127DB160D}"/>
              </a:ext>
            </a:extLst>
          </p:cNvPr>
          <p:cNvSpPr/>
          <p:nvPr/>
        </p:nvSpPr>
        <p:spPr>
          <a:xfrm>
            <a:off x="5562354" y="5712353"/>
            <a:ext cx="1067291" cy="697239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400" dirty="0">
                <a:solidFill>
                  <a:srgbClr val="002060"/>
                </a:solidFill>
              </a:rPr>
              <a:t>Diferencia media </a:t>
            </a:r>
          </a:p>
          <a:p>
            <a:pPr algn="ctr"/>
            <a:r>
              <a:rPr lang="es-AR" sz="14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16,5 °C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D4899F90-6985-058F-4690-29976D0F5369}"/>
              </a:ext>
            </a:extLst>
          </p:cNvPr>
          <p:cNvSpPr/>
          <p:nvPr/>
        </p:nvSpPr>
        <p:spPr>
          <a:xfrm>
            <a:off x="7150522" y="5694312"/>
            <a:ext cx="1067291" cy="697239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400" dirty="0">
                <a:solidFill>
                  <a:srgbClr val="002060"/>
                </a:solidFill>
              </a:rPr>
              <a:t>Desvió estándar </a:t>
            </a:r>
          </a:p>
          <a:p>
            <a:pPr algn="ctr"/>
            <a:r>
              <a:rPr lang="es-AR" sz="14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15,0 °C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E0F834F9-15F6-C98F-33A9-00AF9F68146D}"/>
              </a:ext>
            </a:extLst>
          </p:cNvPr>
          <p:cNvSpPr/>
          <p:nvPr/>
        </p:nvSpPr>
        <p:spPr>
          <a:xfrm>
            <a:off x="4833965" y="1884102"/>
            <a:ext cx="826918" cy="3382313"/>
          </a:xfrm>
          <a:prstGeom prst="roundRect">
            <a:avLst>
              <a:gd name="adj" fmla="val 8317"/>
            </a:avLst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8FD9FE70-8A25-4A7A-A393-E082D42B1E7C}"/>
              </a:ext>
            </a:extLst>
          </p:cNvPr>
          <p:cNvSpPr/>
          <p:nvPr/>
        </p:nvSpPr>
        <p:spPr>
          <a:xfrm>
            <a:off x="10249683" y="1884102"/>
            <a:ext cx="826918" cy="3382313"/>
          </a:xfrm>
          <a:prstGeom prst="roundRect">
            <a:avLst>
              <a:gd name="adj" fmla="val 8317"/>
            </a:avLst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B7E056A-DC75-AEF7-4DF6-CF101FFFA3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6719"/>
          <a:stretch>
            <a:fillRect/>
          </a:stretch>
        </p:blipFill>
        <p:spPr>
          <a:xfrm>
            <a:off x="4160163" y="2842380"/>
            <a:ext cx="4057650" cy="3386237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A2CE3DC8-6620-EC9A-4278-77621D06C462}"/>
              </a:ext>
            </a:extLst>
          </p:cNvPr>
          <p:cNvSpPr txBox="1"/>
          <p:nvPr/>
        </p:nvSpPr>
        <p:spPr>
          <a:xfrm>
            <a:off x="8969545" y="5599307"/>
            <a:ext cx="27146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es-AR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 basta con aumentar el volumen de datos o prolongar el entrenamiento</a:t>
            </a:r>
            <a:endParaRPr lang="es-A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03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 animBg="1"/>
      <p:bldP spid="4" grpId="0" animBg="1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C62CCB6-785B-22AC-BCAD-9901F8B24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Modelo MLP - Con ponderación 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860E1EB-60D0-0734-AE0E-F48FD54DF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s-AR"/>
              <a:t>                          </a:t>
            </a:r>
            <a:fld id="{4034A885-281C-4157-81DD-26A8D6C3AEED}" type="slidenum">
              <a:rPr lang="es-AR" smtClean="0"/>
              <a:pPr algn="ctr"/>
              <a:t>13</a:t>
            </a:fld>
            <a:r>
              <a:rPr lang="es-AR"/>
              <a:t> </a:t>
            </a:r>
            <a:endParaRPr lang="es-AR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A4A96D6-D4C1-583D-9C28-52A6FFF898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2" r="53797"/>
          <a:stretch>
            <a:fillRect/>
          </a:stretch>
        </p:blipFill>
        <p:spPr>
          <a:xfrm>
            <a:off x="1247774" y="2325756"/>
            <a:ext cx="3962401" cy="37418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EEBFF4F6-4DB3-5118-A910-CBB6617654F6}"/>
                  </a:ext>
                </a:extLst>
              </p:cNvPr>
              <p:cNvSpPr txBox="1"/>
              <p:nvPr/>
            </p:nvSpPr>
            <p:spPr>
              <a:xfrm>
                <a:off x="6231508" y="2548118"/>
                <a:ext cx="4712718" cy="880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𝑀𝑆</m:t>
                      </m:r>
                      <m:sSub>
                        <m:sSubPr>
                          <m:ctrlPr>
                            <a:rPr lang="es-A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A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𝑟𝑎𝑑𝑖𝑜</m:t>
                          </m:r>
                        </m:sub>
                      </m:sSub>
                      <m:r>
                        <a:rPr lang="es-AR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AR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AR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s-AR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s-AR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𝑟𝑎𝑑𝑖𝑜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s-AR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AR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AR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 </m:t>
                          </m:r>
                        </m:sub>
                        <m:sup>
                          <m:sSub>
                            <m:sSubPr>
                              <m:ctrlPr>
                                <a:rPr lang="es-AR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s-AR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𝑟𝑎𝑑𝑖𝑜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AR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s-AR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AR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AR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AR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s-AR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s-AR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𝑟𝑎𝑑𝑖𝑜</m:t>
                                      </m:r>
                                    </m:sub>
                                    <m:sup>
                                      <m:r>
                                        <a:rPr lang="es-AR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s-AR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s-AR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AR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s-AR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s-AR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s-AR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𝑟𝑎𝑑𝑖𝑜</m:t>
                                      </m:r>
                                    </m:sub>
                                    <m:sup>
                                      <m:r>
                                        <a:rPr lang="es-AR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s-AR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s-AR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EEBFF4F6-4DB3-5118-A910-CBB661765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508" y="2548118"/>
                <a:ext cx="4712718" cy="8808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31BAB4CC-B3DC-1901-2182-4A5A3D0D47C0}"/>
                  </a:ext>
                </a:extLst>
              </p:cNvPr>
              <p:cNvSpPr txBox="1"/>
              <p:nvPr/>
            </p:nvSpPr>
            <p:spPr>
              <a:xfrm>
                <a:off x="6231508" y="3577750"/>
                <a:ext cx="4712718" cy="880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𝑀𝑆</m:t>
                      </m:r>
                      <m:sSub>
                        <m:sSubPr>
                          <m:ctrlPr>
                            <a:rPr lang="es-A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A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𝑟𝑒𝑠𝑡𝑜</m:t>
                          </m:r>
                        </m:sub>
                      </m:sSub>
                      <m:r>
                        <a:rPr lang="es-AR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AR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AR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s-AR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s-AR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𝑟𝑒𝑠𝑡𝑜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s-AR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AR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AR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 </m:t>
                          </m:r>
                        </m:sub>
                        <m:sup>
                          <m:sSub>
                            <m:sSubPr>
                              <m:ctrlPr>
                                <a:rPr lang="es-AR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s-AR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𝑟𝑒𝑠𝑡𝑜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AR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s-AR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AR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AR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AR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s-AR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s-AR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𝑟𝑒𝑠𝑡𝑜</m:t>
                                      </m:r>
                                    </m:sub>
                                    <m:sup>
                                      <m:r>
                                        <a:rPr lang="es-AR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s-AR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s-AR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AR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s-AR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s-AR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s-AR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𝑟𝑒𝑠𝑡𝑜</m:t>
                                      </m:r>
                                    </m:sub>
                                    <m:sup>
                                      <m:r>
                                        <a:rPr lang="es-AR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s-AR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s-AR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31BAB4CC-B3DC-1901-2182-4A5A3D0D4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508" y="3577750"/>
                <a:ext cx="4712718" cy="8808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D9856847-F4F3-F2E1-55FF-34897757D73E}"/>
                  </a:ext>
                </a:extLst>
              </p:cNvPr>
              <p:cNvSpPr txBox="1"/>
              <p:nvPr/>
            </p:nvSpPr>
            <p:spPr>
              <a:xfrm>
                <a:off x="5804725" y="4922154"/>
                <a:ext cx="556628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0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𝑀𝑆</m:t>
                      </m:r>
                      <m:sSub>
                        <m:sSubPr>
                          <m:ctrlPr>
                            <a:rPr lang="es-AR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AR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s-AR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AR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s-AR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s-AR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AR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𝑀𝑆</m:t>
                      </m:r>
                      <m:sSub>
                        <m:sSubPr>
                          <m:ctrlP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𝑟𝑒𝑠𝑡𝑜</m:t>
                          </m:r>
                        </m:sub>
                      </m:sSub>
                      <m:r>
                        <a:rPr lang="es-AR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AR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AR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AR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𝑀𝑆</m:t>
                      </m:r>
                      <m:sSub>
                        <m:sSubPr>
                          <m:ctrlP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s-AR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𝑎𝑑𝑖𝑜</m:t>
                          </m:r>
                        </m:sub>
                      </m:sSub>
                    </m:oMath>
                  </m:oMathPara>
                </a14:m>
                <a:endParaRPr lang="es-AR" sz="2000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D9856847-F4F3-F2E1-55FF-34897757D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4725" y="4922154"/>
                <a:ext cx="5566283" cy="400110"/>
              </a:xfrm>
              <a:prstGeom prst="rect">
                <a:avLst/>
              </a:prstGeom>
              <a:blipFill>
                <a:blip r:embed="rId5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4CEF5A82-1A14-8DAF-FC11-175961998D42}"/>
              </a:ext>
            </a:extLst>
          </p:cNvPr>
          <p:cNvSpPr/>
          <p:nvPr/>
        </p:nvSpPr>
        <p:spPr>
          <a:xfrm>
            <a:off x="5900537" y="4755331"/>
            <a:ext cx="5470471" cy="704850"/>
          </a:xfrm>
          <a:prstGeom prst="roundRect">
            <a:avLst>
              <a:gd name="adj" fmla="val 8317"/>
            </a:avLst>
          </a:prstGeom>
          <a:noFill/>
          <a:ln w="28575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ángulo: esquinas redondeadas 16">
                <a:extLst>
                  <a:ext uri="{FF2B5EF4-FFF2-40B4-BE49-F238E27FC236}">
                    <a16:creationId xmlns:a16="http://schemas.microsoft.com/office/drawing/2014/main" id="{F2DC949B-1ABC-4E79-8EF0-4427B6BB452A}"/>
                  </a:ext>
                </a:extLst>
              </p:cNvPr>
              <p:cNvSpPr/>
              <p:nvPr/>
            </p:nvSpPr>
            <p:spPr>
              <a:xfrm>
                <a:off x="1020884" y="4755331"/>
                <a:ext cx="453779" cy="511802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7" name="Rectángulo: esquinas redondeadas 16">
                <a:extLst>
                  <a:ext uri="{FF2B5EF4-FFF2-40B4-BE49-F238E27FC236}">
                    <a16:creationId xmlns:a16="http://schemas.microsoft.com/office/drawing/2014/main" id="{F2DC949B-1ABC-4E79-8EF0-4427B6BB45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884" y="4755331"/>
                <a:ext cx="453779" cy="51180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ángulo: esquinas redondeadas 17">
                <a:extLst>
                  <a:ext uri="{FF2B5EF4-FFF2-40B4-BE49-F238E27FC236}">
                    <a16:creationId xmlns:a16="http://schemas.microsoft.com/office/drawing/2014/main" id="{09A581E5-5C2C-8BE6-DDD5-FFDD2E6E3380}"/>
                  </a:ext>
                </a:extLst>
              </p:cNvPr>
              <p:cNvSpPr/>
              <p:nvPr/>
            </p:nvSpPr>
            <p:spPr>
              <a:xfrm>
                <a:off x="2009698" y="5832946"/>
                <a:ext cx="453779" cy="511802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8" name="Rectángulo: esquinas redondeadas 17">
                <a:extLst>
                  <a:ext uri="{FF2B5EF4-FFF2-40B4-BE49-F238E27FC236}">
                    <a16:creationId xmlns:a16="http://schemas.microsoft.com/office/drawing/2014/main" id="{09A581E5-5C2C-8BE6-DDD5-FFDD2E6E33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698" y="5832946"/>
                <a:ext cx="453779" cy="511802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1FC6FF51-2D89-6FAB-9666-E5014E7A3A16}"/>
                  </a:ext>
                </a:extLst>
              </p:cNvPr>
              <p:cNvSpPr txBox="1"/>
              <p:nvPr/>
            </p:nvSpPr>
            <p:spPr>
              <a:xfrm>
                <a:off x="9580929" y="1902614"/>
                <a:ext cx="227989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AR" sz="2000" b="0" i="0" u="none" strike="noStrike" baseline="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AR" sz="1800" b="0" i="1" u="none" strike="noStrike" baseline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s-AR" sz="1800" b="0" i="1" u="none" strike="noStrike" baseline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1800" b="0" i="1" u="none" strike="noStrike" baseline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AR" sz="1800" b="0" i="1" u="none" strike="noStrike" baseline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𝑟𝑎𝑑𝑖𝑜</m:t>
                            </m:r>
                          </m:sub>
                        </m:sSub>
                        <m:r>
                          <a:rPr lang="es-AR" sz="1800" b="0" i="1" u="none" strike="noStrike" baseline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s-AR" sz="2000" b="0" i="1" u="none" strike="noStrike" baseline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AR" sz="1800" b="0" i="1" u="none" strike="noStrike" baseline="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s-AR" sz="1800" b="0" i="1" u="none" strike="noStrike" baseline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AR" sz="1800" b="0" i="1" u="none" strike="noStrike" baseline="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s-AR" sz="1800" b="0" i="1" u="none" strike="noStrike" baseline="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s-AR" sz="1800" b="0" i="1" u="none" strike="noStrike" baseline="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a:rPr lang="es-AR" sz="1800" b="0" i="1" u="none" strike="noStrike" baseline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AR" sz="1800" b="0" i="1" u="none" strike="noStrike" baseline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AR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1FC6FF51-2D89-6FAB-9666-E5014E7A3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0929" y="1902614"/>
                <a:ext cx="2279895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B3EF351B-66AA-7C4D-3013-E88989FC4522}"/>
              </a:ext>
            </a:extLst>
          </p:cNvPr>
          <p:cNvSpPr/>
          <p:nvPr/>
        </p:nvSpPr>
        <p:spPr>
          <a:xfrm>
            <a:off x="9580930" y="1843268"/>
            <a:ext cx="2218348" cy="566933"/>
          </a:xfrm>
          <a:prstGeom prst="roundRect">
            <a:avLst>
              <a:gd name="adj" fmla="val 8317"/>
            </a:avLst>
          </a:prstGeom>
          <a:noFill/>
          <a:ln w="28575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53625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37BC9-E03B-AA9B-BA1B-FFFA3A7BE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DB0F74A-CC06-EF3F-59A3-11E2F9ED2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Modelo MLP - Con ponderación 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13EA0DB-E55D-20FB-BE14-A5893A134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s-AR"/>
              <a:t>                          </a:t>
            </a:r>
            <a:fld id="{4034A885-281C-4157-81DD-26A8D6C3AEED}" type="slidenum">
              <a:rPr lang="es-AR" smtClean="0"/>
              <a:pPr algn="ctr"/>
              <a:t>14</a:t>
            </a:fld>
            <a:r>
              <a:rPr lang="es-AR"/>
              <a:t> </a:t>
            </a:r>
            <a:endParaRPr lang="es-AR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1BA1AAD-5508-0834-F0F6-8A5870006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" r="66"/>
          <a:stretch/>
        </p:blipFill>
        <p:spPr>
          <a:xfrm>
            <a:off x="1247774" y="2325756"/>
            <a:ext cx="3962401" cy="37418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C09CC2C4-D5EE-5817-8017-63BB856E6F4B}"/>
                  </a:ext>
                </a:extLst>
              </p:cNvPr>
              <p:cNvSpPr txBox="1"/>
              <p:nvPr/>
            </p:nvSpPr>
            <p:spPr>
              <a:xfrm>
                <a:off x="5437065" y="4545562"/>
                <a:ext cx="556628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0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𝑀𝑆</m:t>
                      </m:r>
                      <m:sSub>
                        <m:sSubPr>
                          <m:ctrlPr>
                            <a:rPr lang="es-AR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AR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s-AR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AR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s-AR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s-AR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AR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𝑀𝑆</m:t>
                      </m:r>
                      <m:sSub>
                        <m:sSubPr>
                          <m:ctrlP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𝑟𝑒𝑠𝑡𝑜</m:t>
                          </m:r>
                        </m:sub>
                      </m:sSub>
                      <m:r>
                        <a:rPr lang="es-AR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AR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AR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AR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𝑀𝑆</m:t>
                      </m:r>
                      <m:sSub>
                        <m:sSubPr>
                          <m:ctrlP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s-AR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𝑎𝑑𝑖𝑜</m:t>
                          </m:r>
                        </m:sub>
                      </m:sSub>
                    </m:oMath>
                  </m:oMathPara>
                </a14:m>
                <a:endParaRPr lang="es-AR" sz="2000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C09CC2C4-D5EE-5817-8017-63BB856E6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065" y="4545562"/>
                <a:ext cx="5566283" cy="400110"/>
              </a:xfrm>
              <a:prstGeom prst="rect">
                <a:avLst/>
              </a:prstGeom>
              <a:blipFill>
                <a:blip r:embed="rId3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B236E2E7-06FC-90B1-4560-EB44C4084528}"/>
              </a:ext>
            </a:extLst>
          </p:cNvPr>
          <p:cNvSpPr/>
          <p:nvPr/>
        </p:nvSpPr>
        <p:spPr>
          <a:xfrm>
            <a:off x="5532877" y="4378739"/>
            <a:ext cx="5470471" cy="704850"/>
          </a:xfrm>
          <a:prstGeom prst="roundRect">
            <a:avLst>
              <a:gd name="adj" fmla="val 8317"/>
            </a:avLst>
          </a:prstGeom>
          <a:noFill/>
          <a:ln w="28575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ángulo: esquinas redondeadas 16">
                <a:extLst>
                  <a:ext uri="{FF2B5EF4-FFF2-40B4-BE49-F238E27FC236}">
                    <a16:creationId xmlns:a16="http://schemas.microsoft.com/office/drawing/2014/main" id="{FEF28159-717C-3796-048A-F42C5F185552}"/>
                  </a:ext>
                </a:extLst>
              </p:cNvPr>
              <p:cNvSpPr/>
              <p:nvPr/>
            </p:nvSpPr>
            <p:spPr>
              <a:xfrm>
                <a:off x="1020884" y="4755331"/>
                <a:ext cx="453779" cy="511802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7" name="Rectángulo: esquinas redondeadas 16">
                <a:extLst>
                  <a:ext uri="{FF2B5EF4-FFF2-40B4-BE49-F238E27FC236}">
                    <a16:creationId xmlns:a16="http://schemas.microsoft.com/office/drawing/2014/main" id="{FEF28159-717C-3796-048A-F42C5F1855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884" y="4755331"/>
                <a:ext cx="453779" cy="5118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ángulo: esquinas redondeadas 17">
                <a:extLst>
                  <a:ext uri="{FF2B5EF4-FFF2-40B4-BE49-F238E27FC236}">
                    <a16:creationId xmlns:a16="http://schemas.microsoft.com/office/drawing/2014/main" id="{C2C35D72-DF0D-C073-1A96-7D74682AF973}"/>
                  </a:ext>
                </a:extLst>
              </p:cNvPr>
              <p:cNvSpPr/>
              <p:nvPr/>
            </p:nvSpPr>
            <p:spPr>
              <a:xfrm>
                <a:off x="2009698" y="5832946"/>
                <a:ext cx="453779" cy="511802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8" name="Rectángulo: esquinas redondeadas 17">
                <a:extLst>
                  <a:ext uri="{FF2B5EF4-FFF2-40B4-BE49-F238E27FC236}">
                    <a16:creationId xmlns:a16="http://schemas.microsoft.com/office/drawing/2014/main" id="{C2C35D72-DF0D-C073-1A96-7D74682AF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698" y="5832946"/>
                <a:ext cx="453779" cy="51180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uadroTexto 1">
            <a:extLst>
              <a:ext uri="{FF2B5EF4-FFF2-40B4-BE49-F238E27FC236}">
                <a16:creationId xmlns:a16="http://schemas.microsoft.com/office/drawing/2014/main" id="{2D08AEA1-CB3B-4BC6-73BD-E5FF46F7F280}"/>
              </a:ext>
            </a:extLst>
          </p:cNvPr>
          <p:cNvSpPr txBox="1"/>
          <p:nvPr/>
        </p:nvSpPr>
        <p:spPr>
          <a:xfrm>
            <a:off x="6925595" y="3294333"/>
            <a:ext cx="759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MLP</a:t>
            </a: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978F3D68-CDD5-1077-2A4C-8BEA36130F01}"/>
              </a:ext>
            </a:extLst>
          </p:cNvPr>
          <p:cNvSpPr/>
          <p:nvPr/>
        </p:nvSpPr>
        <p:spPr>
          <a:xfrm>
            <a:off x="6925595" y="3155941"/>
            <a:ext cx="759316" cy="738451"/>
          </a:xfrm>
          <a:prstGeom prst="flowChartConnector">
            <a:avLst/>
          </a:prstGeom>
          <a:noFill/>
          <a:ln w="28575">
            <a:solidFill>
              <a:srgbClr val="5DE7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43BA6491-6703-B196-8B2C-DAB88CF1FAE8}"/>
              </a:ext>
            </a:extLst>
          </p:cNvPr>
          <p:cNvSpPr/>
          <p:nvPr/>
        </p:nvSpPr>
        <p:spPr>
          <a:xfrm>
            <a:off x="8495682" y="2906136"/>
            <a:ext cx="884384" cy="47669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rgbClr val="002060"/>
                </a:solidFill>
              </a:rPr>
              <a:t>Ir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1C99B98C-8FFE-F885-FFBB-B6C3E58BB782}"/>
              </a:ext>
            </a:extLst>
          </p:cNvPr>
          <p:cNvSpPr/>
          <p:nvPr/>
        </p:nvSpPr>
        <p:spPr>
          <a:xfrm>
            <a:off x="9511406" y="2911539"/>
            <a:ext cx="885596" cy="4766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rgbClr val="002060"/>
                </a:solidFill>
              </a:rPr>
              <a:t>Época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2AF30869-1AF4-A4CE-D3CF-02C250FC2475}"/>
              </a:ext>
            </a:extLst>
          </p:cNvPr>
          <p:cNvSpPr/>
          <p:nvPr/>
        </p:nvSpPr>
        <p:spPr>
          <a:xfrm>
            <a:off x="9006064" y="3460083"/>
            <a:ext cx="885596" cy="4766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rgbClr val="002060"/>
                </a:solidFill>
              </a:rPr>
              <a:t>Lote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11A3F807-E62B-886A-3CF7-05A672201BD8}"/>
              </a:ext>
            </a:extLst>
          </p:cNvPr>
          <p:cNvSpPr/>
          <p:nvPr/>
        </p:nvSpPr>
        <p:spPr>
          <a:xfrm>
            <a:off x="8204925" y="2821038"/>
            <a:ext cx="3390815" cy="1215924"/>
          </a:xfrm>
          <a:prstGeom prst="roundRect">
            <a:avLst>
              <a:gd name="adj" fmla="val 8317"/>
            </a:avLst>
          </a:prstGeom>
          <a:noFill/>
          <a:ln w="28575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ángulo: esquinas redondeadas 10">
                <a:extLst>
                  <a:ext uri="{FF2B5EF4-FFF2-40B4-BE49-F238E27FC236}">
                    <a16:creationId xmlns:a16="http://schemas.microsoft.com/office/drawing/2014/main" id="{B6847EAC-5508-6EF6-DABE-F35F989BCAAC}"/>
                  </a:ext>
                </a:extLst>
              </p:cNvPr>
              <p:cNvSpPr/>
              <p:nvPr/>
            </p:nvSpPr>
            <p:spPr>
              <a:xfrm>
                <a:off x="10528342" y="2930204"/>
                <a:ext cx="885596" cy="47669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s-AR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ángulo: esquinas redondeadas 10">
                <a:extLst>
                  <a:ext uri="{FF2B5EF4-FFF2-40B4-BE49-F238E27FC236}">
                    <a16:creationId xmlns:a16="http://schemas.microsoft.com/office/drawing/2014/main" id="{B6847EAC-5508-6EF6-DABE-F35F989BCA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8342" y="2930204"/>
                <a:ext cx="885596" cy="47669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ángulo: esquinas redondeadas 13">
                <a:extLst>
                  <a:ext uri="{FF2B5EF4-FFF2-40B4-BE49-F238E27FC236}">
                    <a16:creationId xmlns:a16="http://schemas.microsoft.com/office/drawing/2014/main" id="{B3F6ACE7-E753-4988-7949-4AD6E79BBBE7}"/>
                  </a:ext>
                </a:extLst>
              </p:cNvPr>
              <p:cNvSpPr/>
              <p:nvPr/>
            </p:nvSpPr>
            <p:spPr>
              <a:xfrm>
                <a:off x="10028375" y="3457997"/>
                <a:ext cx="885596" cy="47669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AR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s-AR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ángulo: esquinas redondeadas 13">
                <a:extLst>
                  <a:ext uri="{FF2B5EF4-FFF2-40B4-BE49-F238E27FC236}">
                    <a16:creationId xmlns:a16="http://schemas.microsoft.com/office/drawing/2014/main" id="{B3F6ACE7-E753-4988-7949-4AD6E79BBB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8375" y="3457997"/>
                <a:ext cx="885596" cy="476692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9155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6B9B7-A666-5A8B-2CC9-779585258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0146F52-B38D-E194-6A59-61E6D4B4E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Modelo MLP - Con ponderación 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29E7CA3-FC47-1BA0-00AE-0E2A57498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s-AR"/>
              <a:t>                          </a:t>
            </a:r>
            <a:fld id="{4034A885-281C-4157-81DD-26A8D6C3AEED}" type="slidenum">
              <a:rPr lang="es-AR" smtClean="0"/>
              <a:pPr algn="ctr"/>
              <a:t>15</a:t>
            </a:fld>
            <a:r>
              <a:rPr lang="es-AR"/>
              <a:t> </a:t>
            </a:r>
            <a:endParaRPr lang="es-AR" dirty="0"/>
          </a:p>
        </p:txBody>
      </p:sp>
      <p:pic>
        <p:nvPicPr>
          <p:cNvPr id="5" name="Imagen 4" descr="Gráfico&#10;&#10;El contenido generado por IA puede ser incorrecto.">
            <a:extLst>
              <a:ext uri="{FF2B5EF4-FFF2-40B4-BE49-F238E27FC236}">
                <a16:creationId xmlns:a16="http://schemas.microsoft.com/office/drawing/2014/main" id="{725AB209-7174-1DB0-B0F3-B828198F5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38" y="2061307"/>
            <a:ext cx="5040000" cy="3312164"/>
          </a:xfrm>
          <a:prstGeom prst="rect">
            <a:avLst/>
          </a:prstGeom>
        </p:spPr>
      </p:pic>
      <p:pic>
        <p:nvPicPr>
          <p:cNvPr id="7" name="Imagen 6" descr="Gráfico, Histograma&#10;&#10;El contenido generado por IA puede ser incorrecto.">
            <a:extLst>
              <a:ext uri="{FF2B5EF4-FFF2-40B4-BE49-F238E27FC236}">
                <a16:creationId xmlns:a16="http://schemas.microsoft.com/office/drawing/2014/main" id="{BB5868BF-6D9C-B6C0-A3EE-932D7FE7A9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61307"/>
            <a:ext cx="5040000" cy="3317904"/>
          </a:xfrm>
          <a:prstGeom prst="rect">
            <a:avLst/>
          </a:prstGeom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C5C05961-041E-5DA0-243D-57308CE31594}"/>
              </a:ext>
            </a:extLst>
          </p:cNvPr>
          <p:cNvSpPr/>
          <p:nvPr/>
        </p:nvSpPr>
        <p:spPr>
          <a:xfrm>
            <a:off x="2412342" y="5605978"/>
            <a:ext cx="1846745" cy="703690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2000" dirty="0">
                <a:solidFill>
                  <a:srgbClr val="002060"/>
                </a:solidFill>
              </a:rPr>
              <a:t>Entrenamiento 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5138CBAD-548D-14E7-5E87-89BE756CE5E7}"/>
              </a:ext>
            </a:extLst>
          </p:cNvPr>
          <p:cNvSpPr/>
          <p:nvPr/>
        </p:nvSpPr>
        <p:spPr>
          <a:xfrm>
            <a:off x="7826439" y="5605978"/>
            <a:ext cx="1846745" cy="703690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2000" dirty="0">
                <a:solidFill>
                  <a:srgbClr val="002060"/>
                </a:solidFill>
              </a:rPr>
              <a:t>Validación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ángulo: esquinas redondeadas 12">
                <a:extLst>
                  <a:ext uri="{FF2B5EF4-FFF2-40B4-BE49-F238E27FC236}">
                    <a16:creationId xmlns:a16="http://schemas.microsoft.com/office/drawing/2014/main" id="{15E309AF-88B7-F8ED-EF1C-0F98740DFB1C}"/>
                  </a:ext>
                </a:extLst>
              </p:cNvPr>
              <p:cNvSpPr/>
              <p:nvPr/>
            </p:nvSpPr>
            <p:spPr>
              <a:xfrm>
                <a:off x="8383203" y="1157153"/>
                <a:ext cx="1024565" cy="47669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=0,3</m:t>
                      </m:r>
                    </m:oMath>
                  </m:oMathPara>
                </a14:m>
                <a:endParaRPr lang="es-AR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ángulo: esquinas redondeadas 12">
                <a:extLst>
                  <a:ext uri="{FF2B5EF4-FFF2-40B4-BE49-F238E27FC236}">
                    <a16:creationId xmlns:a16="http://schemas.microsoft.com/office/drawing/2014/main" id="{15E309AF-88B7-F8ED-EF1C-0F98740DFB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203" y="1157153"/>
                <a:ext cx="1024565" cy="47669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ángulo: esquinas redondeadas 13">
                <a:extLst>
                  <a:ext uri="{FF2B5EF4-FFF2-40B4-BE49-F238E27FC236}">
                    <a16:creationId xmlns:a16="http://schemas.microsoft.com/office/drawing/2014/main" id="{0F8240EE-EFFD-DB9D-1F5B-8C21371F4D60}"/>
                  </a:ext>
                </a:extLst>
              </p:cNvPr>
              <p:cNvSpPr/>
              <p:nvPr/>
            </p:nvSpPr>
            <p:spPr>
              <a:xfrm>
                <a:off x="10250404" y="1157153"/>
                <a:ext cx="885596" cy="47669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AR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s-AR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ángulo: esquinas redondeadas 13">
                <a:extLst>
                  <a:ext uri="{FF2B5EF4-FFF2-40B4-BE49-F238E27FC236}">
                    <a16:creationId xmlns:a16="http://schemas.microsoft.com/office/drawing/2014/main" id="{0F8240EE-EFFD-DB9D-1F5B-8C21371F4D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0404" y="1157153"/>
                <a:ext cx="885596" cy="47669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2269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D63B5-AB0A-A2BB-4B3E-DE9B7BA16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CF14003-AB1E-B0AB-7E5E-286F5E317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Modelo MLP - Con ponderación 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4A9019E-45DB-C6CF-7F12-2C0CE1FAA38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s-AR" dirty="0"/>
              <a:t>                          </a:t>
            </a:r>
            <a:fld id="{4034A885-281C-4157-81DD-26A8D6C3AEED}" type="slidenum">
              <a:rPr lang="es-AR" smtClean="0"/>
              <a:pPr algn="ctr"/>
              <a:t>16</a:t>
            </a:fld>
            <a:r>
              <a:rPr lang="es-AR" dirty="0"/>
              <a:t> </a:t>
            </a:r>
          </a:p>
        </p:txBody>
      </p:sp>
      <p:pic>
        <p:nvPicPr>
          <p:cNvPr id="12" name="Imagen 11" descr="Gráfico&#10;&#10;El contenido generado por IA puede ser incorrecto.">
            <a:extLst>
              <a:ext uri="{FF2B5EF4-FFF2-40B4-BE49-F238E27FC236}">
                <a16:creationId xmlns:a16="http://schemas.microsoft.com/office/drawing/2014/main" id="{0FDD9ED0-5C68-A99B-4ABC-1C6DAE6E9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09" y="2334663"/>
            <a:ext cx="5309736" cy="3495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: esquinas redondeadas 5">
                <a:extLst>
                  <a:ext uri="{FF2B5EF4-FFF2-40B4-BE49-F238E27FC236}">
                    <a16:creationId xmlns:a16="http://schemas.microsoft.com/office/drawing/2014/main" id="{1294132B-310D-DB5E-F590-0D87C13B5BCC}"/>
                  </a:ext>
                </a:extLst>
              </p:cNvPr>
              <p:cNvSpPr/>
              <p:nvPr/>
            </p:nvSpPr>
            <p:spPr>
              <a:xfrm>
                <a:off x="1956026" y="6001715"/>
                <a:ext cx="1024565" cy="47669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=0,3</m:t>
                      </m:r>
                    </m:oMath>
                  </m:oMathPara>
                </a14:m>
                <a:endParaRPr lang="es-AR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ángulo: esquinas redondeadas 5">
                <a:extLst>
                  <a:ext uri="{FF2B5EF4-FFF2-40B4-BE49-F238E27FC236}">
                    <a16:creationId xmlns:a16="http://schemas.microsoft.com/office/drawing/2014/main" id="{1294132B-310D-DB5E-F590-0D87C13B5B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026" y="6001715"/>
                <a:ext cx="1024565" cy="47669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ángulo: esquinas redondeadas 9">
                <a:extLst>
                  <a:ext uri="{FF2B5EF4-FFF2-40B4-BE49-F238E27FC236}">
                    <a16:creationId xmlns:a16="http://schemas.microsoft.com/office/drawing/2014/main" id="{5B9D3CED-0E0B-835C-FB06-1633D2A20547}"/>
                  </a:ext>
                </a:extLst>
              </p:cNvPr>
              <p:cNvSpPr/>
              <p:nvPr/>
            </p:nvSpPr>
            <p:spPr>
              <a:xfrm>
                <a:off x="3823227" y="6001715"/>
                <a:ext cx="885596" cy="47669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AR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s-AR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ángulo: esquinas redondeadas 9">
                <a:extLst>
                  <a:ext uri="{FF2B5EF4-FFF2-40B4-BE49-F238E27FC236}">
                    <a16:creationId xmlns:a16="http://schemas.microsoft.com/office/drawing/2014/main" id="{5B9D3CED-0E0B-835C-FB06-1633D2A205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227" y="6001715"/>
                <a:ext cx="885596" cy="47669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Elipse 10">
            <a:extLst>
              <a:ext uri="{FF2B5EF4-FFF2-40B4-BE49-F238E27FC236}">
                <a16:creationId xmlns:a16="http://schemas.microsoft.com/office/drawing/2014/main" id="{A400D8B2-7F0F-A276-BDE9-6AC1C2E2C275}"/>
              </a:ext>
            </a:extLst>
          </p:cNvPr>
          <p:cNvSpPr>
            <a:spLocks/>
          </p:cNvSpPr>
          <p:nvPr/>
        </p:nvSpPr>
        <p:spPr>
          <a:xfrm>
            <a:off x="958359" y="2343455"/>
            <a:ext cx="1322186" cy="13188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5147D70F-C331-42A1-8732-C78EDC394C97}"/>
              </a:ext>
            </a:extLst>
          </p:cNvPr>
          <p:cNvSpPr>
            <a:spLocks/>
          </p:cNvSpPr>
          <p:nvPr/>
        </p:nvSpPr>
        <p:spPr>
          <a:xfrm>
            <a:off x="2544969" y="1828800"/>
            <a:ext cx="1475797" cy="40914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rgbClr val="002060"/>
                </a:solidFill>
              </a:rPr>
              <a:t>Sobreajuste </a:t>
            </a: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049614D1-089C-CB06-0C49-727F07B48C9C}"/>
              </a:ext>
            </a:extLst>
          </p:cNvPr>
          <p:cNvCxnSpPr>
            <a:cxnSpLocks/>
            <a:stCxn id="13" idx="1"/>
            <a:endCxn id="11" idx="7"/>
          </p:cNvCxnSpPr>
          <p:nvPr/>
        </p:nvCxnSpPr>
        <p:spPr>
          <a:xfrm flipH="1">
            <a:off x="2086915" y="2033374"/>
            <a:ext cx="458054" cy="503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n 21">
            <a:extLst>
              <a:ext uri="{FF2B5EF4-FFF2-40B4-BE49-F238E27FC236}">
                <a16:creationId xmlns:a16="http://schemas.microsoft.com/office/drawing/2014/main" id="{D013BB44-0A22-7118-747E-83B71888FB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8486" y="2337686"/>
            <a:ext cx="5309736" cy="34894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ángulo: esquinas redondeadas 22">
                <a:extLst>
                  <a:ext uri="{FF2B5EF4-FFF2-40B4-BE49-F238E27FC236}">
                    <a16:creationId xmlns:a16="http://schemas.microsoft.com/office/drawing/2014/main" id="{264624B1-5BE8-6846-90B0-149D61C3605C}"/>
                  </a:ext>
                </a:extLst>
              </p:cNvPr>
              <p:cNvSpPr/>
              <p:nvPr/>
            </p:nvSpPr>
            <p:spPr>
              <a:xfrm>
                <a:off x="8573425" y="5998284"/>
                <a:ext cx="885596" cy="47669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AR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s-AR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ángulo: esquinas redondeadas 22">
                <a:extLst>
                  <a:ext uri="{FF2B5EF4-FFF2-40B4-BE49-F238E27FC236}">
                    <a16:creationId xmlns:a16="http://schemas.microsoft.com/office/drawing/2014/main" id="{264624B1-5BE8-6846-90B0-149D61C360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425" y="5998284"/>
                <a:ext cx="885596" cy="47669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6950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1AA2D-9429-353B-7BC0-6C59BE936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650D07A-D701-AFD5-9F56-D1EBB840C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s-AR"/>
              <a:t>                          </a:t>
            </a:r>
            <a:fld id="{4034A885-281C-4157-81DD-26A8D6C3AEED}" type="slidenum">
              <a:rPr lang="es-AR" smtClean="0"/>
              <a:pPr algn="ctr">
                <a:spcAft>
                  <a:spcPts val="600"/>
                </a:spcAft>
              </a:pPr>
              <a:t>17</a:t>
            </a:fld>
            <a:r>
              <a:rPr lang="es-AR"/>
              <a:t>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4D2011F-12FB-C384-1FF4-50F4DC47C9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783"/>
          <a:stretch>
            <a:fillRect/>
          </a:stretch>
        </p:blipFill>
        <p:spPr>
          <a:xfrm>
            <a:off x="373868" y="1003569"/>
            <a:ext cx="5389400" cy="2232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062B042-162D-E4F4-34C6-0C3FB45D91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275"/>
          <a:stretch>
            <a:fillRect/>
          </a:stretch>
        </p:blipFill>
        <p:spPr>
          <a:xfrm>
            <a:off x="6337186" y="1003569"/>
            <a:ext cx="5281224" cy="2232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E4A627D-22BD-21DA-FA47-184B3227F4B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825"/>
          <a:stretch>
            <a:fillRect/>
          </a:stretch>
        </p:blipFill>
        <p:spPr>
          <a:xfrm>
            <a:off x="373868" y="3864930"/>
            <a:ext cx="5389398" cy="22320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5E14A8F-EA95-7D9B-BF53-4ADC0AE4B1C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2825"/>
          <a:stretch>
            <a:fillRect/>
          </a:stretch>
        </p:blipFill>
        <p:spPr>
          <a:xfrm>
            <a:off x="6239553" y="3864930"/>
            <a:ext cx="5389399" cy="2232000"/>
          </a:xfrm>
          <a:prstGeom prst="rect">
            <a:avLst/>
          </a:prstGeom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343F2532-80E0-1011-3095-87FC241957F2}"/>
              </a:ext>
            </a:extLst>
          </p:cNvPr>
          <p:cNvSpPr/>
          <p:nvPr/>
        </p:nvSpPr>
        <p:spPr>
          <a:xfrm>
            <a:off x="5073719" y="1003569"/>
            <a:ext cx="826918" cy="2081221"/>
          </a:xfrm>
          <a:prstGeom prst="roundRect">
            <a:avLst>
              <a:gd name="adj" fmla="val 8317"/>
            </a:avLst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C5B59FDA-2A27-4C5F-F08E-D9E642DEE759}"/>
              </a:ext>
            </a:extLst>
          </p:cNvPr>
          <p:cNvSpPr/>
          <p:nvPr/>
        </p:nvSpPr>
        <p:spPr>
          <a:xfrm>
            <a:off x="10895241" y="1003569"/>
            <a:ext cx="826918" cy="2081221"/>
          </a:xfrm>
          <a:prstGeom prst="roundRect">
            <a:avLst>
              <a:gd name="adj" fmla="val 8317"/>
            </a:avLst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094E7AC4-689D-99A7-88F3-C001A0C0A3CD}"/>
              </a:ext>
            </a:extLst>
          </p:cNvPr>
          <p:cNvSpPr/>
          <p:nvPr/>
        </p:nvSpPr>
        <p:spPr>
          <a:xfrm>
            <a:off x="5073719" y="3863849"/>
            <a:ext cx="826918" cy="2081221"/>
          </a:xfrm>
          <a:prstGeom prst="roundRect">
            <a:avLst>
              <a:gd name="adj" fmla="val 8317"/>
            </a:avLst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21468E64-E70E-D6BF-5C43-136FBE9513F1}"/>
              </a:ext>
            </a:extLst>
          </p:cNvPr>
          <p:cNvSpPr/>
          <p:nvPr/>
        </p:nvSpPr>
        <p:spPr>
          <a:xfrm>
            <a:off x="10895241" y="3863849"/>
            <a:ext cx="826918" cy="2081221"/>
          </a:xfrm>
          <a:prstGeom prst="roundRect">
            <a:avLst>
              <a:gd name="adj" fmla="val 8317"/>
            </a:avLst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0DAF75E0-E425-CC40-855A-69C278F606EB}"/>
              </a:ext>
            </a:extLst>
          </p:cNvPr>
          <p:cNvSpPr/>
          <p:nvPr/>
        </p:nvSpPr>
        <p:spPr>
          <a:xfrm>
            <a:off x="1657226" y="3235569"/>
            <a:ext cx="1447297" cy="404904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200" dirty="0">
                <a:solidFill>
                  <a:srgbClr val="002060"/>
                </a:solidFill>
              </a:rPr>
              <a:t>Diferencia máxima </a:t>
            </a:r>
          </a:p>
          <a:p>
            <a:pPr algn="ctr"/>
            <a:r>
              <a:rPr lang="es-AR" sz="12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900 °C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14372A54-4A49-228F-CCF2-8328C44A0D66}"/>
              </a:ext>
            </a:extLst>
          </p:cNvPr>
          <p:cNvSpPr/>
          <p:nvPr/>
        </p:nvSpPr>
        <p:spPr>
          <a:xfrm>
            <a:off x="3245394" y="3235569"/>
            <a:ext cx="1447297" cy="404904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200" dirty="0">
                <a:solidFill>
                  <a:srgbClr val="002060"/>
                </a:solidFill>
              </a:rPr>
              <a:t>Diferencia media </a:t>
            </a:r>
          </a:p>
          <a:p>
            <a:pPr algn="ctr"/>
            <a:r>
              <a:rPr lang="es-AR" sz="12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372 °C</a:t>
            </a: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0D7B52A5-AD1C-1A53-B6F3-45B52BE57940}"/>
              </a:ext>
            </a:extLst>
          </p:cNvPr>
          <p:cNvSpPr/>
          <p:nvPr/>
        </p:nvSpPr>
        <p:spPr>
          <a:xfrm>
            <a:off x="7447500" y="3239408"/>
            <a:ext cx="1447297" cy="404904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200" dirty="0">
                <a:solidFill>
                  <a:srgbClr val="002060"/>
                </a:solidFill>
              </a:rPr>
              <a:t>Diferencia máxima </a:t>
            </a:r>
          </a:p>
          <a:p>
            <a:pPr algn="ctr"/>
            <a:r>
              <a:rPr lang="es-AR" sz="12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622 °C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36CC1D94-E23E-D9E0-8754-F3A09F9208F4}"/>
              </a:ext>
            </a:extLst>
          </p:cNvPr>
          <p:cNvSpPr/>
          <p:nvPr/>
        </p:nvSpPr>
        <p:spPr>
          <a:xfrm>
            <a:off x="9035668" y="3239408"/>
            <a:ext cx="1447297" cy="404904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200" dirty="0">
                <a:solidFill>
                  <a:srgbClr val="002060"/>
                </a:solidFill>
              </a:rPr>
              <a:t>Diferencia media </a:t>
            </a:r>
          </a:p>
          <a:p>
            <a:pPr algn="ctr"/>
            <a:r>
              <a:rPr lang="es-AR" sz="12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417 °C</a:t>
            </a: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E05CE948-DC58-5429-9DC1-663C9CF5E95E}"/>
              </a:ext>
            </a:extLst>
          </p:cNvPr>
          <p:cNvSpPr/>
          <p:nvPr/>
        </p:nvSpPr>
        <p:spPr>
          <a:xfrm>
            <a:off x="1657226" y="6158221"/>
            <a:ext cx="1447297" cy="404904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200" dirty="0">
                <a:solidFill>
                  <a:srgbClr val="002060"/>
                </a:solidFill>
              </a:rPr>
              <a:t>Diferencia máxima </a:t>
            </a:r>
          </a:p>
          <a:p>
            <a:pPr algn="ctr"/>
            <a:r>
              <a:rPr lang="es-AR" sz="12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198 °C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CE6E37C5-780D-E57B-08CE-790F6949DE8C}"/>
              </a:ext>
            </a:extLst>
          </p:cNvPr>
          <p:cNvSpPr/>
          <p:nvPr/>
        </p:nvSpPr>
        <p:spPr>
          <a:xfrm>
            <a:off x="3245394" y="6158221"/>
            <a:ext cx="1447297" cy="404904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200" dirty="0">
                <a:solidFill>
                  <a:srgbClr val="002060"/>
                </a:solidFill>
              </a:rPr>
              <a:t>Diferencia media </a:t>
            </a:r>
          </a:p>
          <a:p>
            <a:pPr algn="ctr"/>
            <a:r>
              <a:rPr lang="es-AR" sz="12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62 °C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DED3ABE5-441C-038B-3983-D4CBD998B4BA}"/>
              </a:ext>
            </a:extLst>
          </p:cNvPr>
          <p:cNvSpPr/>
          <p:nvPr/>
        </p:nvSpPr>
        <p:spPr>
          <a:xfrm>
            <a:off x="7447500" y="6145169"/>
            <a:ext cx="1447297" cy="404904"/>
          </a:xfrm>
          <a:prstGeom prst="roundRect">
            <a:avLst/>
          </a:prstGeom>
          <a:solidFill>
            <a:schemeClr val="accent4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200" dirty="0">
                <a:solidFill>
                  <a:srgbClr val="002060"/>
                </a:solidFill>
              </a:rPr>
              <a:t>Diferencia máxima </a:t>
            </a:r>
          </a:p>
          <a:p>
            <a:pPr algn="ctr"/>
            <a:r>
              <a:rPr lang="es-AR" sz="12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168 °C</a:t>
            </a: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B34CEFE9-1FCC-AEC0-6165-415A69E657B5}"/>
              </a:ext>
            </a:extLst>
          </p:cNvPr>
          <p:cNvSpPr/>
          <p:nvPr/>
        </p:nvSpPr>
        <p:spPr>
          <a:xfrm>
            <a:off x="9035668" y="6145169"/>
            <a:ext cx="1447297" cy="404904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200" dirty="0">
                <a:solidFill>
                  <a:srgbClr val="002060"/>
                </a:solidFill>
              </a:rPr>
              <a:t>Diferencia media </a:t>
            </a:r>
          </a:p>
          <a:p>
            <a:pPr algn="ctr"/>
            <a:r>
              <a:rPr lang="es-AR" sz="12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37 °C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06D71C1D-09DF-232B-43E3-FFF6A6EB42C7}"/>
              </a:ext>
            </a:extLst>
          </p:cNvPr>
          <p:cNvSpPr txBox="1"/>
          <p:nvPr/>
        </p:nvSpPr>
        <p:spPr>
          <a:xfrm>
            <a:off x="4970719" y="6286990"/>
            <a:ext cx="2406345" cy="28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s-A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idx_muestra</a:t>
            </a:r>
            <a:r>
              <a:rPr lang="es-A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18893</a:t>
            </a:r>
            <a:endParaRPr lang="es-A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98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7" grpId="0" animBg="1"/>
      <p:bldP spid="29" grpId="0" animBg="1"/>
      <p:bldP spid="30" grpId="0" animBg="1"/>
      <p:bldP spid="32" grpId="0" animBg="1"/>
      <p:bldP spid="3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343D3A9-1E2C-003D-4220-427FCD6C4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8800" y="6336002"/>
            <a:ext cx="2743200" cy="365125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s-AR"/>
              <a:t>                          </a:t>
            </a:r>
            <a:fld id="{4034A885-281C-4157-81DD-26A8D6C3AEED}" type="slidenum">
              <a:rPr lang="es-AR" smtClean="0"/>
              <a:pPr algn="ctr">
                <a:spcAft>
                  <a:spcPts val="600"/>
                </a:spcAft>
              </a:pPr>
              <a:t>18</a:t>
            </a:fld>
            <a:r>
              <a:rPr lang="es-AR"/>
              <a:t>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2FC76FA-A9AF-5461-B5E9-E0FA1819D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58" y="1371599"/>
            <a:ext cx="4876297" cy="43434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0317751-4286-CA11-4FF0-0CFEBB1C2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521" y="2114999"/>
            <a:ext cx="4746021" cy="3600000"/>
          </a:xfrm>
          <a:prstGeom prst="rect">
            <a:avLst/>
          </a:prstGeom>
        </p:spPr>
      </p:pic>
      <p:pic>
        <p:nvPicPr>
          <p:cNvPr id="2050" name="Picture 2" descr="Cara De Asombro Meme">
            <a:extLst>
              <a:ext uri="{FF2B5EF4-FFF2-40B4-BE49-F238E27FC236}">
                <a16:creationId xmlns:a16="http://schemas.microsoft.com/office/drawing/2014/main" id="{7212160C-E9C3-0D69-9B5F-64E1AC9C1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9661" y="1201081"/>
            <a:ext cx="1561478" cy="234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BFF41668-32C5-8950-998D-6EADF8813FC2}"/>
              </a:ext>
            </a:extLst>
          </p:cNvPr>
          <p:cNvSpPr txBox="1"/>
          <p:nvPr/>
        </p:nvSpPr>
        <p:spPr>
          <a:xfrm>
            <a:off x="7399483" y="1661318"/>
            <a:ext cx="2954095" cy="28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'MLP_100000_test_run4'</a:t>
            </a:r>
            <a:endParaRPr lang="es-A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89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55090-BEC7-C998-2859-8E88CB2F5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72B78F4-C36A-C4B8-41E7-9AD35B7F7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8800" y="6336002"/>
            <a:ext cx="2743200" cy="365125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s-AR"/>
              <a:t>                          </a:t>
            </a:r>
            <a:fld id="{4034A885-281C-4157-81DD-26A8D6C3AEED}" type="slidenum">
              <a:rPr lang="es-AR" smtClean="0"/>
              <a:pPr algn="ctr">
                <a:spcAft>
                  <a:spcPts val="600"/>
                </a:spcAft>
              </a:pPr>
              <a:t>19</a:t>
            </a:fld>
            <a:r>
              <a:rPr lang="es-AR"/>
              <a:t> 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CD5A5C7F-E1CE-9224-A8BE-4E74B5FE69FF}"/>
              </a:ext>
            </a:extLst>
          </p:cNvPr>
          <p:cNvSpPr/>
          <p:nvPr/>
        </p:nvSpPr>
        <p:spPr>
          <a:xfrm>
            <a:off x="989875" y="1420592"/>
            <a:ext cx="1057552" cy="703690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rgbClr val="002060"/>
                </a:solidFill>
              </a:rPr>
              <a:t>Dataset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FE3C25A1-4CFE-BBDA-FF2B-5FC7D8D2B95E}"/>
              </a:ext>
            </a:extLst>
          </p:cNvPr>
          <p:cNvSpPr/>
          <p:nvPr/>
        </p:nvSpPr>
        <p:spPr>
          <a:xfrm>
            <a:off x="2527750" y="1416050"/>
            <a:ext cx="2323645" cy="703690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70% </a:t>
            </a:r>
            <a:r>
              <a:rPr lang="es-AR" dirty="0">
                <a:solidFill>
                  <a:srgbClr val="002060"/>
                </a:solidFill>
              </a:rPr>
              <a:t>Entrenamiento </a:t>
            </a:r>
          </a:p>
          <a:p>
            <a:pPr algn="ctr"/>
            <a:r>
              <a:rPr lang="es-AR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30% </a:t>
            </a:r>
            <a:r>
              <a:rPr lang="es-AR" dirty="0">
                <a:solidFill>
                  <a:srgbClr val="C00000"/>
                </a:solidFill>
              </a:rPr>
              <a:t>Validación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9A5F713-DFCC-B9D9-7C9E-76BA599A4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56" y="2361042"/>
            <a:ext cx="5058798" cy="3101602"/>
          </a:xfrm>
          <a:prstGeom prst="rect">
            <a:avLst/>
          </a:prstGeom>
        </p:spPr>
      </p:pic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1D872BAF-7D79-6D29-2868-5535E51E2952}"/>
              </a:ext>
            </a:extLst>
          </p:cNvPr>
          <p:cNvSpPr/>
          <p:nvPr/>
        </p:nvSpPr>
        <p:spPr>
          <a:xfrm>
            <a:off x="1346405" y="5597031"/>
            <a:ext cx="2897700" cy="909165"/>
          </a:xfrm>
          <a:prstGeom prst="roundRect">
            <a:avLst>
              <a:gd name="adj" fmla="val 9674"/>
            </a:avLst>
          </a:prstGeom>
          <a:noFill/>
          <a:ln w="28575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3B572BC9-4687-E274-34B6-7C7B823FD556}"/>
              </a:ext>
            </a:extLst>
          </p:cNvPr>
          <p:cNvSpPr/>
          <p:nvPr/>
        </p:nvSpPr>
        <p:spPr>
          <a:xfrm>
            <a:off x="1460459" y="5721034"/>
            <a:ext cx="1225591" cy="697239"/>
          </a:xfrm>
          <a:prstGeom prst="roundRect">
            <a:avLst/>
          </a:prstGeom>
          <a:solidFill>
            <a:srgbClr val="FFFF0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400" dirty="0">
                <a:solidFill>
                  <a:srgbClr val="002060"/>
                </a:solidFill>
              </a:rPr>
              <a:t>Temperatura media </a:t>
            </a:r>
          </a:p>
          <a:p>
            <a:pPr algn="ctr"/>
            <a:r>
              <a:rPr lang="es-AR" sz="14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153,9 °C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0E403140-B30A-454D-DBBB-8DE49EB93FAF}"/>
              </a:ext>
            </a:extLst>
          </p:cNvPr>
          <p:cNvSpPr/>
          <p:nvPr/>
        </p:nvSpPr>
        <p:spPr>
          <a:xfrm>
            <a:off x="3048627" y="5702993"/>
            <a:ext cx="1067291" cy="697239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400" dirty="0">
                <a:solidFill>
                  <a:srgbClr val="002060"/>
                </a:solidFill>
              </a:rPr>
              <a:t>Desvió estándar </a:t>
            </a:r>
          </a:p>
          <a:p>
            <a:pPr algn="ctr"/>
            <a:r>
              <a:rPr lang="es-AR" sz="14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235,5 °C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7600D154-A711-2810-C7C8-8A9E4E41B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61042"/>
            <a:ext cx="5325562" cy="3499829"/>
          </a:xfrm>
          <a:prstGeom prst="rect">
            <a:avLst/>
          </a:prstGeom>
        </p:spPr>
      </p:pic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B862E881-7BE5-A319-2F01-ECA8069DC4B8}"/>
              </a:ext>
            </a:extLst>
          </p:cNvPr>
          <p:cNvCxnSpPr>
            <a:cxnSpLocks/>
          </p:cNvCxnSpPr>
          <p:nvPr/>
        </p:nvCxnSpPr>
        <p:spPr>
          <a:xfrm>
            <a:off x="6510881" y="4811591"/>
            <a:ext cx="4861969" cy="0"/>
          </a:xfrm>
          <a:prstGeom prst="line">
            <a:avLst/>
          </a:prstGeom>
          <a:ln w="28575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Elipse 21">
            <a:extLst>
              <a:ext uri="{FF2B5EF4-FFF2-40B4-BE49-F238E27FC236}">
                <a16:creationId xmlns:a16="http://schemas.microsoft.com/office/drawing/2014/main" id="{6654A448-0115-3C07-7F1A-EE53B10852F8}"/>
              </a:ext>
            </a:extLst>
          </p:cNvPr>
          <p:cNvSpPr>
            <a:spLocks/>
          </p:cNvSpPr>
          <p:nvPr/>
        </p:nvSpPr>
        <p:spPr>
          <a:xfrm>
            <a:off x="6176419" y="4588304"/>
            <a:ext cx="571500" cy="5370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14ABD5CB-4B26-8012-27DE-3AD01C4BE823}"/>
                  </a:ext>
                </a:extLst>
              </p:cNvPr>
              <p:cNvSpPr txBox="1"/>
              <p:nvPr/>
            </p:nvSpPr>
            <p:spPr>
              <a:xfrm>
                <a:off x="6353662" y="1068940"/>
                <a:ext cx="4810237" cy="485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AR" sz="1800" dirty="0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a:rPr lang="es-AR" sz="1800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s-AR" sz="1800" b="0" i="1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5000</m:t>
                    </m:r>
                    <m:r>
                      <a:rPr lang="es-AR" sz="1800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 </m:t>
                    </m:r>
                    <m:f>
                      <m:fPr>
                        <m:ctrlPr>
                          <a:rPr lang="es-AR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AR" sz="1800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num>
                      <m:den>
                        <m:sSup>
                          <m:sSupPr>
                            <m:ctrlPr>
                              <a:rPr lang="es-AR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AR" sz="1800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s-AR" sz="1800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s-AR" sz="1800" dirty="0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s-AR" sz="1800" b="0" i="1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5000</m:t>
                    </m:r>
                    <m:r>
                      <a:rPr lang="es-AR" sz="1800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 </m:t>
                    </m:r>
                    <m:f>
                      <m:fPr>
                        <m:ctrlPr>
                          <a:rPr lang="es-AR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AR" sz="1800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num>
                      <m:den>
                        <m:sSup>
                          <m:sSupPr>
                            <m:ctrlPr>
                              <a:rPr lang="es-AR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AR" sz="1800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s-AR" sz="1800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s-AR" sz="1800" dirty="0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] y [</a:t>
                </a:r>
                <a14:m>
                  <m:oMath xmlns:m="http://schemas.openxmlformats.org/officeDocument/2006/math">
                    <m:r>
                      <a:rPr lang="es-AR" sz="1800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s-AR" sz="1800" b="0" i="1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250</m:t>
                    </m:r>
                    <m:r>
                      <a:rPr lang="es-AR" sz="1800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°</m:t>
                    </m:r>
                    <m:r>
                      <a:rPr lang="es-AR" sz="1800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s-AR" sz="1800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s-AR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b="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  <m:t>0,4∗</m:t>
                        </m:r>
                        <m:r>
                          <a:rPr lang="es-AR" sz="1800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s-AR" sz="1800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𝐹𝑢𝑠𝑖𝑜𝑛</m:t>
                        </m:r>
                      </m:sub>
                    </m:sSub>
                  </m:oMath>
                </a14:m>
                <a:r>
                  <a:rPr lang="es-AR" sz="1800" dirty="0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]. </a:t>
                </a:r>
                <a:endParaRPr lang="es-AR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14ABD5CB-4B26-8012-27DE-3AD01C4BE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662" y="1068940"/>
                <a:ext cx="4810237" cy="485646"/>
              </a:xfrm>
              <a:prstGeom prst="rect">
                <a:avLst/>
              </a:prstGeom>
              <a:blipFill>
                <a:blip r:embed="rId4"/>
                <a:stretch>
                  <a:fillRect l="-1014" r="-1774" b="-625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uadroTexto 25">
            <a:extLst>
              <a:ext uri="{FF2B5EF4-FFF2-40B4-BE49-F238E27FC236}">
                <a16:creationId xmlns:a16="http://schemas.microsoft.com/office/drawing/2014/main" id="{317D7399-6752-CDA1-62F9-1C2567BE748D}"/>
              </a:ext>
            </a:extLst>
          </p:cNvPr>
          <p:cNvSpPr txBox="1"/>
          <p:nvPr/>
        </p:nvSpPr>
        <p:spPr>
          <a:xfrm>
            <a:off x="7994371" y="1660385"/>
            <a:ext cx="1894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Sin punto calient</a:t>
            </a:r>
            <a:r>
              <a:rPr lang="es-AR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 </a:t>
            </a:r>
            <a:endParaRPr lang="es-AR" dirty="0">
              <a:solidFill>
                <a:srgbClr val="FF0000"/>
              </a:solidFill>
            </a:endParaRP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EE37BF79-321B-0F68-55CB-B0AB5679E04E}"/>
              </a:ext>
            </a:extLst>
          </p:cNvPr>
          <p:cNvSpPr/>
          <p:nvPr/>
        </p:nvSpPr>
        <p:spPr>
          <a:xfrm>
            <a:off x="6259930" y="1054294"/>
            <a:ext cx="4942195" cy="992975"/>
          </a:xfrm>
          <a:prstGeom prst="roundRect">
            <a:avLst>
              <a:gd name="adj" fmla="val 9674"/>
            </a:avLst>
          </a:prstGeom>
          <a:noFill/>
          <a:ln w="28575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5459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520E9D7-ED7B-A7C1-F49A-DC6B842F5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Introducción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41EF00-1747-C8ED-D19B-849A51C971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s-AR" dirty="0"/>
              <a:t>                          </a:t>
            </a:r>
            <a:fld id="{4034A885-281C-4157-81DD-26A8D6C3AEED}" type="slidenum">
              <a:rPr lang="es-AR" smtClean="0"/>
              <a:pPr algn="ctr"/>
              <a:t>2</a:t>
            </a:fld>
            <a:r>
              <a:rPr lang="es-AR" dirty="0"/>
              <a:t> 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857D4C67-F0D4-1EE0-5390-5075B2137986}"/>
              </a:ext>
            </a:extLst>
          </p:cNvPr>
          <p:cNvSpPr/>
          <p:nvPr/>
        </p:nvSpPr>
        <p:spPr>
          <a:xfrm>
            <a:off x="4103532" y="2275742"/>
            <a:ext cx="1464669" cy="703690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rgbClr val="002060"/>
                </a:solidFill>
              </a:rPr>
              <a:t>Flexible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0EF3A0E5-D421-5052-408A-BDD5DD761813}"/>
              </a:ext>
            </a:extLst>
          </p:cNvPr>
          <p:cNvSpPr/>
          <p:nvPr/>
        </p:nvSpPr>
        <p:spPr>
          <a:xfrm>
            <a:off x="4103532" y="3166743"/>
            <a:ext cx="1464669" cy="703690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rgbClr val="002060"/>
                </a:solidFill>
              </a:rPr>
              <a:t>Rápido 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3D0592F6-B17C-B3CC-C9DB-843B67A8D2B4}"/>
              </a:ext>
            </a:extLst>
          </p:cNvPr>
          <p:cNvSpPr/>
          <p:nvPr/>
        </p:nvSpPr>
        <p:spPr>
          <a:xfrm>
            <a:off x="4103532" y="4057744"/>
            <a:ext cx="1464669" cy="703690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rgbClr val="002060"/>
                </a:solidFill>
              </a:rPr>
              <a:t>Escalable 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72223580-90CB-9A86-FEDE-2DE16AB4AA59}"/>
              </a:ext>
            </a:extLst>
          </p:cNvPr>
          <p:cNvSpPr/>
          <p:nvPr/>
        </p:nvSpPr>
        <p:spPr>
          <a:xfrm>
            <a:off x="1375459" y="3166743"/>
            <a:ext cx="1946428" cy="703690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rgbClr val="002060"/>
                </a:solidFill>
              </a:rPr>
              <a:t>Técnicas de Machine Learning </a:t>
            </a:r>
          </a:p>
        </p:txBody>
      </p:sp>
      <p:sp>
        <p:nvSpPr>
          <p:cNvPr id="14" name="Abrir llave 13">
            <a:extLst>
              <a:ext uri="{FF2B5EF4-FFF2-40B4-BE49-F238E27FC236}">
                <a16:creationId xmlns:a16="http://schemas.microsoft.com/office/drawing/2014/main" id="{352843C3-E722-F6AA-FA34-29C056262EF6}"/>
              </a:ext>
            </a:extLst>
          </p:cNvPr>
          <p:cNvSpPr/>
          <p:nvPr/>
        </p:nvSpPr>
        <p:spPr>
          <a:xfrm>
            <a:off x="3613598" y="2042101"/>
            <a:ext cx="489931" cy="297520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74E1C795-27EC-FADF-FB6E-92BCA870FF90}"/>
              </a:ext>
            </a:extLst>
          </p:cNvPr>
          <p:cNvSpPr/>
          <p:nvPr/>
        </p:nvSpPr>
        <p:spPr>
          <a:xfrm>
            <a:off x="8161906" y="2297340"/>
            <a:ext cx="2104618" cy="703690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rgbClr val="002060"/>
                </a:solidFill>
              </a:rPr>
              <a:t>Condiciones de contorno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C3189F0C-33C9-8A01-7260-623F39FBC638}"/>
              </a:ext>
            </a:extLst>
          </p:cNvPr>
          <p:cNvSpPr/>
          <p:nvPr/>
        </p:nvSpPr>
        <p:spPr>
          <a:xfrm>
            <a:off x="8148622" y="3142950"/>
            <a:ext cx="2104618" cy="703690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rgbClr val="002060"/>
                </a:solidFill>
              </a:rPr>
              <a:t>Geometría 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CA249AD-1C5E-8169-5A77-A4F09F1B8A1D}"/>
              </a:ext>
            </a:extLst>
          </p:cNvPr>
          <p:cNvSpPr/>
          <p:nvPr/>
        </p:nvSpPr>
        <p:spPr>
          <a:xfrm>
            <a:off x="8148622" y="3985066"/>
            <a:ext cx="2104618" cy="846298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002060"/>
                </a:solidFill>
              </a:rPr>
              <a:t>Presencia de fuentes de calor localizadas </a:t>
            </a:r>
            <a:endParaRPr lang="es-AR" dirty="0">
              <a:solidFill>
                <a:srgbClr val="002060"/>
              </a:solidFill>
            </a:endParaRP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1C9157EF-48F5-DD3B-E33F-8E6BE492C01F}"/>
              </a:ext>
            </a:extLst>
          </p:cNvPr>
          <p:cNvSpPr/>
          <p:nvPr/>
        </p:nvSpPr>
        <p:spPr>
          <a:xfrm>
            <a:off x="8010571" y="2158920"/>
            <a:ext cx="2380720" cy="2812361"/>
          </a:xfrm>
          <a:prstGeom prst="roundRect">
            <a:avLst>
              <a:gd name="adj" fmla="val 8317"/>
            </a:avLst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215F4900-DAC9-5592-2BAB-2466BCFB34A4}"/>
              </a:ext>
            </a:extLst>
          </p:cNvPr>
          <p:cNvSpPr/>
          <p:nvPr/>
        </p:nvSpPr>
        <p:spPr>
          <a:xfrm>
            <a:off x="8148622" y="5204923"/>
            <a:ext cx="2104618" cy="917778"/>
          </a:xfrm>
          <a:prstGeom prst="roundRect">
            <a:avLst/>
          </a:prstGeom>
          <a:solidFill>
            <a:srgbClr val="FFFF0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rgbClr val="002060"/>
                </a:solidFill>
              </a:rPr>
              <a:t>Distribuciones de temperatura complejas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3D5F39A2-3051-41E8-5A3F-71CF9250F66D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9200931" y="4971281"/>
            <a:ext cx="0" cy="233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5BA0040A-1783-43CE-D349-ABC9A27754B2}"/>
              </a:ext>
            </a:extLst>
          </p:cNvPr>
          <p:cNvSpPr/>
          <p:nvPr/>
        </p:nvSpPr>
        <p:spPr>
          <a:xfrm>
            <a:off x="1020444" y="4319337"/>
            <a:ext cx="2656459" cy="1121824"/>
          </a:xfrm>
          <a:prstGeom prst="roundRect">
            <a:avLst/>
          </a:prstGeom>
          <a:solidFill>
            <a:srgbClr val="FFFF0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002060"/>
                </a:solidFill>
              </a:rPr>
              <a:t>Sistemas físicos descritos por ecuaciones diferenciales </a:t>
            </a:r>
            <a:endParaRPr lang="es-AR" dirty="0">
              <a:solidFill>
                <a:srgbClr val="002060"/>
              </a:solidFill>
            </a:endParaRP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99718ADD-482E-68FE-01E8-7CEA1656776A}"/>
              </a:ext>
            </a:extLst>
          </p:cNvPr>
          <p:cNvSpPr/>
          <p:nvPr/>
        </p:nvSpPr>
        <p:spPr>
          <a:xfrm>
            <a:off x="4025208" y="2158921"/>
            <a:ext cx="1653148" cy="2721328"/>
          </a:xfrm>
          <a:prstGeom prst="roundRect">
            <a:avLst>
              <a:gd name="adj" fmla="val 8317"/>
            </a:avLst>
          </a:prstGeom>
          <a:noFill/>
          <a:ln w="28575">
            <a:solidFill>
              <a:srgbClr val="92D05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34AEC693-4C79-06C8-0F4A-790ACA08AAA0}"/>
              </a:ext>
            </a:extLst>
          </p:cNvPr>
          <p:cNvSpPr/>
          <p:nvPr/>
        </p:nvSpPr>
        <p:spPr>
          <a:xfrm>
            <a:off x="5953399" y="2979432"/>
            <a:ext cx="1766270" cy="1121825"/>
          </a:xfrm>
          <a:prstGeom prst="roundRect">
            <a:avLst/>
          </a:prstGeom>
          <a:solidFill>
            <a:srgbClr val="92D05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rgbClr val="002060"/>
                </a:solidFill>
              </a:rPr>
              <a:t>Fenómenos de conducción térmica </a:t>
            </a:r>
          </a:p>
        </p:txBody>
      </p: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00F300FB-9743-6881-5A6C-10789B3C3F88}"/>
              </a:ext>
            </a:extLst>
          </p:cNvPr>
          <p:cNvCxnSpPr>
            <a:stCxn id="10" idx="2"/>
            <a:endCxn id="27" idx="0"/>
          </p:cNvCxnSpPr>
          <p:nvPr/>
        </p:nvCxnSpPr>
        <p:spPr>
          <a:xfrm>
            <a:off x="2348673" y="3870433"/>
            <a:ext cx="1" cy="448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60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3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111BF80-208A-0239-C9FA-98ACDEB0A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s-AR"/>
              <a:t>                          </a:t>
            </a:r>
            <a:fld id="{4034A885-281C-4157-81DD-26A8D6C3AEED}" type="slidenum">
              <a:rPr lang="es-AR" smtClean="0"/>
              <a:pPr algn="ctr"/>
              <a:t>20</a:t>
            </a:fld>
            <a:r>
              <a:rPr lang="es-AR"/>
              <a:t> </a:t>
            </a:r>
            <a:endParaRPr lang="es-AR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408E15C-EB9A-D4F6-487E-2FBACA253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31" y="2024430"/>
            <a:ext cx="4702423" cy="3600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F334042-C02C-94AA-13CE-C2ACED93F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319" y="1988348"/>
            <a:ext cx="4764706" cy="3600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56FD60E-B9CA-2293-FE61-C75D514351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6414"/>
          <a:stretch>
            <a:fillRect/>
          </a:stretch>
        </p:blipFill>
        <p:spPr>
          <a:xfrm>
            <a:off x="180000" y="3824430"/>
            <a:ext cx="3531769" cy="2970656"/>
          </a:xfrm>
          <a:prstGeom prst="rect">
            <a:avLst/>
          </a:prstGeom>
          <a:noFill/>
        </p:spPr>
      </p:pic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7F62B9E2-C35D-FCB3-7979-8B0ADB7D2AD0}"/>
              </a:ext>
            </a:extLst>
          </p:cNvPr>
          <p:cNvSpPr/>
          <p:nvPr/>
        </p:nvSpPr>
        <p:spPr>
          <a:xfrm>
            <a:off x="2127441" y="1151345"/>
            <a:ext cx="1846745" cy="703690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rgbClr val="002060"/>
                </a:solidFill>
              </a:rPr>
              <a:t>Diferencias Finitas 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2CF4F926-91B8-6A69-AA00-0CA7BEA31F54}"/>
              </a:ext>
            </a:extLst>
          </p:cNvPr>
          <p:cNvSpPr/>
          <p:nvPr/>
        </p:nvSpPr>
        <p:spPr>
          <a:xfrm>
            <a:off x="7885646" y="1163234"/>
            <a:ext cx="1846745" cy="703690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rgbClr val="002060"/>
                </a:solidFill>
              </a:rPr>
              <a:t>MLP </a:t>
            </a:r>
            <a:r>
              <a:rPr lang="es-AR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100 000 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8B21498B-72AD-A3A4-95EF-08BFC91C2CE5}"/>
              </a:ext>
            </a:extLst>
          </p:cNvPr>
          <p:cNvSpPr/>
          <p:nvPr/>
        </p:nvSpPr>
        <p:spPr>
          <a:xfrm>
            <a:off x="3974186" y="5712353"/>
            <a:ext cx="1067291" cy="697239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400" dirty="0">
                <a:solidFill>
                  <a:srgbClr val="002060"/>
                </a:solidFill>
              </a:rPr>
              <a:t>Diferencia máxima </a:t>
            </a:r>
          </a:p>
          <a:p>
            <a:pPr algn="ctr"/>
            <a:r>
              <a:rPr lang="es-AR" sz="14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4,5 °C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9202F489-C84D-AE23-08EC-8DEF203461C1}"/>
              </a:ext>
            </a:extLst>
          </p:cNvPr>
          <p:cNvSpPr/>
          <p:nvPr/>
        </p:nvSpPr>
        <p:spPr>
          <a:xfrm>
            <a:off x="3846000" y="5588350"/>
            <a:ext cx="4500000" cy="909165"/>
          </a:xfrm>
          <a:prstGeom prst="roundRect">
            <a:avLst>
              <a:gd name="adj" fmla="val 9674"/>
            </a:avLst>
          </a:prstGeom>
          <a:noFill/>
          <a:ln w="28575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B9DA80EF-4441-44D9-508A-40C7931D11E7}"/>
              </a:ext>
            </a:extLst>
          </p:cNvPr>
          <p:cNvSpPr/>
          <p:nvPr/>
        </p:nvSpPr>
        <p:spPr>
          <a:xfrm>
            <a:off x="5562354" y="5712353"/>
            <a:ext cx="1067291" cy="697239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400" dirty="0">
                <a:solidFill>
                  <a:srgbClr val="002060"/>
                </a:solidFill>
              </a:rPr>
              <a:t>Diferencia media </a:t>
            </a:r>
          </a:p>
          <a:p>
            <a:pPr algn="ctr"/>
            <a:r>
              <a:rPr lang="es-AR" sz="14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1,3 °C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130EBCA1-0F63-CDCE-716B-A2F482EB89FD}"/>
              </a:ext>
            </a:extLst>
          </p:cNvPr>
          <p:cNvSpPr/>
          <p:nvPr/>
        </p:nvSpPr>
        <p:spPr>
          <a:xfrm>
            <a:off x="7150522" y="5694312"/>
            <a:ext cx="1067291" cy="697239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400" dirty="0">
                <a:solidFill>
                  <a:srgbClr val="002060"/>
                </a:solidFill>
              </a:rPr>
              <a:t>Desvió estándar </a:t>
            </a:r>
          </a:p>
          <a:p>
            <a:pPr algn="ctr"/>
            <a:r>
              <a:rPr lang="es-AR" sz="14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0,7 °C</a:t>
            </a:r>
          </a:p>
        </p:txBody>
      </p:sp>
    </p:spTree>
    <p:extLst>
      <p:ext uri="{BB962C8B-B14F-4D97-AF65-F5344CB8AC3E}">
        <p14:creationId xmlns:p14="http://schemas.microsoft.com/office/powerpoint/2010/main" val="106463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D111DD-9E51-8824-2DA4-E021556D1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669" y="964861"/>
            <a:ext cx="12011999" cy="866601"/>
          </a:xfrm>
        </p:spPr>
        <p:txBody>
          <a:bodyPr/>
          <a:lstStyle/>
          <a:p>
            <a:r>
              <a:rPr lang="es-AR" sz="3500" dirty="0"/>
              <a:t>Conclusiones 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B7C5F73D-6425-1493-AA0D-BA63F5417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s-AR"/>
              <a:t>                          </a:t>
            </a:r>
            <a:fld id="{4034A885-281C-4157-81DD-26A8D6C3AEED}" type="slidenum">
              <a:rPr lang="es-AR" smtClean="0"/>
              <a:pPr algn="ctr"/>
              <a:t>21</a:t>
            </a:fld>
            <a:r>
              <a:rPr lang="es-AR"/>
              <a:t> </a:t>
            </a:r>
            <a:endParaRPr lang="es-AR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25DF498-FB58-DFC6-7038-DAA0FA15AF06}"/>
              </a:ext>
            </a:extLst>
          </p:cNvPr>
          <p:cNvSpPr txBox="1"/>
          <p:nvPr/>
        </p:nvSpPr>
        <p:spPr>
          <a:xfrm>
            <a:off x="1349679" y="1945017"/>
            <a:ext cx="484157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b="1" dirty="0">
                <a:solidFill>
                  <a:srgbClr val="00B050"/>
                </a:solidFill>
              </a:rPr>
              <a:t>La predicción térmica mediante ML es efectiva</a:t>
            </a:r>
            <a:endParaRPr lang="es-ES" dirty="0">
              <a:solidFill>
                <a:srgbClr val="002060"/>
              </a:solidFill>
            </a:endParaRPr>
          </a:p>
          <a:p>
            <a:r>
              <a:rPr lang="es-AR" altLang="es-AR" dirty="0">
                <a:solidFill>
                  <a:srgbClr val="002060"/>
                </a:solidFill>
              </a:rPr>
              <a:t>La red neuronal tipo MLP logra aproximar rápidamente el comportamiento térmico general del sistema.</a:t>
            </a:r>
          </a:p>
          <a:p>
            <a:r>
              <a:rPr lang="es-AR" altLang="es-AR" dirty="0">
                <a:solidFill>
                  <a:srgbClr val="002060"/>
                </a:solidFill>
              </a:rPr>
              <a:t>Mejores resultados en zonas de variaciones suaves y gradientes moderados</a:t>
            </a:r>
          </a:p>
        </p:txBody>
      </p:sp>
      <p:pic>
        <p:nvPicPr>
          <p:cNvPr id="7" name="Gráfico 6" descr="Herramientas">
            <a:extLst>
              <a:ext uri="{FF2B5EF4-FFF2-40B4-BE49-F238E27FC236}">
                <a16:creationId xmlns:a16="http://schemas.microsoft.com/office/drawing/2014/main" id="{C40CFEAC-9517-E705-96C6-F65B7E884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669" y="2364980"/>
            <a:ext cx="914400" cy="91440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56FEAE1B-56F1-7984-27EB-5A33C1BAFAE5}"/>
              </a:ext>
            </a:extLst>
          </p:cNvPr>
          <p:cNvSpPr txBox="1"/>
          <p:nvPr/>
        </p:nvSpPr>
        <p:spPr>
          <a:xfrm>
            <a:off x="7404559" y="1945017"/>
            <a:ext cx="404024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00B050"/>
                </a:solidFill>
              </a:rPr>
              <a:t>La ponderación espacial mejora la precisión local </a:t>
            </a:r>
            <a:br>
              <a:rPr lang="es-ES" dirty="0"/>
            </a:br>
            <a:r>
              <a:rPr lang="es-ES" dirty="0">
                <a:solidFill>
                  <a:srgbClr val="002060"/>
                </a:solidFill>
              </a:rPr>
              <a:t>Orientar el entrenamiento hacia zonas criticas permite reducir el error local significativamente . </a:t>
            </a:r>
            <a:endParaRPr lang="es-AR" dirty="0">
              <a:solidFill>
                <a:srgbClr val="002060"/>
              </a:solidFill>
            </a:endParaRPr>
          </a:p>
        </p:txBody>
      </p:sp>
      <p:pic>
        <p:nvPicPr>
          <p:cNvPr id="16" name="Gráfico 15" descr="Diana con relleno sólido">
            <a:extLst>
              <a:ext uri="{FF2B5EF4-FFF2-40B4-BE49-F238E27FC236}">
                <a16:creationId xmlns:a16="http://schemas.microsoft.com/office/drawing/2014/main" id="{415C00CF-6A30-F7F1-07CB-137F0F93FB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393133" y="2359176"/>
            <a:ext cx="914400" cy="914400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EBF05328-CF37-C6BD-D812-EE540BE0DF39}"/>
              </a:ext>
            </a:extLst>
          </p:cNvPr>
          <p:cNvSpPr txBox="1"/>
          <p:nvPr/>
        </p:nvSpPr>
        <p:spPr>
          <a:xfrm>
            <a:off x="7381745" y="4227057"/>
            <a:ext cx="46302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00B050"/>
                </a:solidFill>
              </a:rPr>
              <a:t>Es necesario complementar la estrategia de resolución con enfoques mas avanzados </a:t>
            </a:r>
            <a:br>
              <a:rPr lang="es-ES" dirty="0"/>
            </a:br>
            <a:r>
              <a:rPr lang="es-ES" dirty="0">
                <a:solidFill>
                  <a:srgbClr val="002060"/>
                </a:solidFill>
              </a:rPr>
              <a:t>Arquitecturas mas complejas</a:t>
            </a:r>
          </a:p>
          <a:p>
            <a:r>
              <a:rPr lang="es-ES" dirty="0">
                <a:solidFill>
                  <a:srgbClr val="002060"/>
                </a:solidFill>
              </a:rPr>
              <a:t>Esquema de entrenamiento focalizados </a:t>
            </a:r>
            <a:endParaRPr lang="es-AR" dirty="0">
              <a:solidFill>
                <a:srgbClr val="002060"/>
              </a:solidFill>
            </a:endParaRPr>
          </a:p>
        </p:txBody>
      </p:sp>
      <p:pic>
        <p:nvPicPr>
          <p:cNvPr id="20" name="Gráfico 19" descr="Piezas de rompecabezas con relleno sólido">
            <a:extLst>
              <a:ext uri="{FF2B5EF4-FFF2-40B4-BE49-F238E27FC236}">
                <a16:creationId xmlns:a16="http://schemas.microsoft.com/office/drawing/2014/main" id="{C263F7EB-54D2-3C7A-5773-5CD791C6A9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393133" y="4519701"/>
            <a:ext cx="892040" cy="89204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115DBC4E-489A-BEB2-88C3-3056D04F64E7}"/>
              </a:ext>
            </a:extLst>
          </p:cNvPr>
          <p:cNvSpPr txBox="1"/>
          <p:nvPr/>
        </p:nvSpPr>
        <p:spPr>
          <a:xfrm>
            <a:off x="1383095" y="4232861"/>
            <a:ext cx="40402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00B050"/>
                </a:solidFill>
              </a:rPr>
              <a:t>Existen limites con el enfoque actual </a:t>
            </a:r>
            <a:br>
              <a:rPr lang="es-ES" dirty="0">
                <a:solidFill>
                  <a:srgbClr val="002060"/>
                </a:solidFill>
              </a:rPr>
            </a:br>
            <a:r>
              <a:rPr lang="es-ES" dirty="0">
                <a:solidFill>
                  <a:srgbClr val="002060"/>
                </a:solidFill>
              </a:rPr>
              <a:t>El modelo muestra un error residual que no se elimina con mayor volumen de datos o ajustes en la ponderación </a:t>
            </a:r>
          </a:p>
        </p:txBody>
      </p:sp>
      <p:pic>
        <p:nvPicPr>
          <p:cNvPr id="24" name="Gráfico 23" descr="Advertencia con relleno sólido">
            <a:extLst>
              <a:ext uri="{FF2B5EF4-FFF2-40B4-BE49-F238E27FC236}">
                <a16:creationId xmlns:a16="http://schemas.microsoft.com/office/drawing/2014/main" id="{2BB3079E-80CA-DFC8-669C-AB70060064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71669" y="45143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09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83EF9A-3D5C-1DD4-2F2E-74AAC8466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Preguntas?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8D2F0279-DBB9-6EF8-C6BA-D67DA3C61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s-AR"/>
              <a:t>                          </a:t>
            </a:r>
            <a:fld id="{4034A885-281C-4157-81DD-26A8D6C3AEED}" type="slidenum">
              <a:rPr lang="es-AR" smtClean="0"/>
              <a:pPr algn="ctr"/>
              <a:t>22</a:t>
            </a:fld>
            <a:r>
              <a:rPr lang="es-AR"/>
              <a:t> 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402417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8C3FA-7A34-D6BE-C46C-B837ABF1F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2534B81-0D32-358D-1D7F-B1A5AD8BF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Objetivos</a:t>
            </a:r>
          </a:p>
        </p:txBody>
      </p:sp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A2D5B10C-AF4B-8E41-C930-ACBCDA260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556" y="1832890"/>
            <a:ext cx="11591444" cy="406291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AR" sz="2400" dirty="0"/>
              <a:t>Desarrollar un modelo ML para predecir la distribución de temperatura en una chapa cuadrada.</a:t>
            </a:r>
          </a:p>
          <a:p>
            <a:pPr lvl="2">
              <a:lnSpc>
                <a:spcPct val="150000"/>
              </a:lnSpc>
            </a:pPr>
            <a:r>
              <a:rPr lang="es-AR" sz="2400" dirty="0"/>
              <a:t>Estudiar el problema físico </a:t>
            </a:r>
          </a:p>
          <a:p>
            <a:pPr lvl="2">
              <a:lnSpc>
                <a:spcPct val="150000"/>
              </a:lnSpc>
            </a:pPr>
            <a:r>
              <a:rPr lang="es-AR" sz="2400" dirty="0"/>
              <a:t>Generar un conjunto de datos mediante simulaciones por diferencias finitas</a:t>
            </a:r>
          </a:p>
          <a:p>
            <a:pPr lvl="2">
              <a:lnSpc>
                <a:spcPct val="150000"/>
              </a:lnSpc>
            </a:pPr>
            <a:r>
              <a:rPr lang="es-AR" sz="2400" dirty="0"/>
              <a:t>Entrenar una red neuronal multicapa (MLP)</a:t>
            </a:r>
          </a:p>
          <a:p>
            <a:pPr lvl="2">
              <a:lnSpc>
                <a:spcPct val="150000"/>
              </a:lnSpc>
            </a:pPr>
            <a:r>
              <a:rPr lang="es-AR" sz="2400" dirty="0"/>
              <a:t>Analizar el desempeño del modelo en términos del error de predicción y </a:t>
            </a:r>
            <a:r>
              <a:rPr lang="es-AR" sz="2400" dirty="0">
                <a:solidFill>
                  <a:srgbClr val="FF0000"/>
                </a:solidFill>
              </a:rPr>
              <a:t>capacidad de generalización</a:t>
            </a:r>
            <a:r>
              <a:rPr lang="es-AR" sz="2400" dirty="0"/>
              <a:t>. </a:t>
            </a:r>
            <a:r>
              <a:rPr lang="es-AR" sz="1600" dirty="0"/>
              <a:t>	</a:t>
            </a:r>
            <a:r>
              <a:rPr lang="es-AR" sz="600" dirty="0"/>
              <a:t>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7AC243E-0081-DC50-37D2-6D609CF2AF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s-AR" dirty="0"/>
              <a:t>                          </a:t>
            </a:r>
            <a:fld id="{4034A885-281C-4157-81DD-26A8D6C3AEED}" type="slidenum">
              <a:rPr lang="es-AR" smtClean="0"/>
              <a:pPr algn="ctr"/>
              <a:t>3</a:t>
            </a:fld>
            <a:r>
              <a:rPr lang="es-AR" dirty="0"/>
              <a:t> 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82F5BBEE-3601-B4B8-7C44-5BE7794340D7}"/>
              </a:ext>
            </a:extLst>
          </p:cNvPr>
          <p:cNvCxnSpPr>
            <a:cxnSpLocks/>
          </p:cNvCxnSpPr>
          <p:nvPr/>
        </p:nvCxnSpPr>
        <p:spPr>
          <a:xfrm>
            <a:off x="7892307" y="7918117"/>
            <a:ext cx="0" cy="233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811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4955CFC-90ED-B87D-3974-188071974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088" y="962975"/>
            <a:ext cx="10515600" cy="866601"/>
          </a:xfrm>
        </p:spPr>
        <p:txBody>
          <a:bodyPr/>
          <a:lstStyle/>
          <a:p>
            <a:r>
              <a:rPr lang="es-AR" dirty="0"/>
              <a:t>Presentación del Problema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76A9F20-17F4-F907-114F-E800B897F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s-AR"/>
              <a:t>                          </a:t>
            </a:r>
            <a:fld id="{4034A885-281C-4157-81DD-26A8D6C3AEED}" type="slidenum">
              <a:rPr lang="es-AR" smtClean="0"/>
              <a:pPr algn="ctr"/>
              <a:t>4</a:t>
            </a:fld>
            <a:r>
              <a:rPr lang="es-AR"/>
              <a:t> </a:t>
            </a:r>
            <a:endParaRPr lang="es-AR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98126BC-37DF-FEC5-7EC5-97CC576FE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625" y="2334484"/>
            <a:ext cx="4862815" cy="3724257"/>
          </a:xfrm>
          <a:prstGeom prst="rect">
            <a:avLst/>
          </a:prstGeom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16B0436E-E670-228C-9509-0AF1DAB243DA}"/>
              </a:ext>
            </a:extLst>
          </p:cNvPr>
          <p:cNvSpPr/>
          <p:nvPr/>
        </p:nvSpPr>
        <p:spPr>
          <a:xfrm>
            <a:off x="2740751" y="3684810"/>
            <a:ext cx="453779" cy="511802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A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0565BE72-D372-50B7-3363-0566FBCA4B88}"/>
              </a:ext>
            </a:extLst>
          </p:cNvPr>
          <p:cNvSpPr/>
          <p:nvPr/>
        </p:nvSpPr>
        <p:spPr>
          <a:xfrm>
            <a:off x="4595032" y="1937201"/>
            <a:ext cx="453779" cy="511802"/>
          </a:xfrm>
          <a:prstGeom prst="roundRect">
            <a:avLst/>
          </a:prstGeom>
          <a:solidFill>
            <a:srgbClr val="C0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B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5A8820C3-FAC0-26A9-9397-3032FC76C150}"/>
              </a:ext>
            </a:extLst>
          </p:cNvPr>
          <p:cNvSpPr/>
          <p:nvPr/>
        </p:nvSpPr>
        <p:spPr>
          <a:xfrm>
            <a:off x="6406248" y="3684810"/>
            <a:ext cx="453779" cy="511802"/>
          </a:xfrm>
          <a:prstGeom prst="round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C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4F6D84FC-312A-BAF1-7639-788239490C4C}"/>
              </a:ext>
            </a:extLst>
          </p:cNvPr>
          <p:cNvSpPr/>
          <p:nvPr/>
        </p:nvSpPr>
        <p:spPr>
          <a:xfrm>
            <a:off x="4635660" y="5546939"/>
            <a:ext cx="453779" cy="511802"/>
          </a:xfrm>
          <a:prstGeom prst="roundRect">
            <a:avLst/>
          </a:prstGeom>
          <a:solidFill>
            <a:schemeClr val="accent6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ángulo: esquinas redondeadas 27">
                <a:extLst>
                  <a:ext uri="{FF2B5EF4-FFF2-40B4-BE49-F238E27FC236}">
                    <a16:creationId xmlns:a16="http://schemas.microsoft.com/office/drawing/2014/main" id="{F82F06D9-F5E0-1059-8E39-6007650AB5EB}"/>
                  </a:ext>
                </a:extLst>
              </p:cNvPr>
              <p:cNvSpPr/>
              <p:nvPr/>
            </p:nvSpPr>
            <p:spPr>
              <a:xfrm>
                <a:off x="2163625" y="4725225"/>
                <a:ext cx="453779" cy="511802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AR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8" name="Rectángulo: esquinas redondeadas 27">
                <a:extLst>
                  <a:ext uri="{FF2B5EF4-FFF2-40B4-BE49-F238E27FC236}">
                    <a16:creationId xmlns:a16="http://schemas.microsoft.com/office/drawing/2014/main" id="{F82F06D9-F5E0-1059-8E39-6007650AB5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625" y="4725225"/>
                <a:ext cx="453779" cy="51180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ángulo: esquinas redondeadas 30">
                <a:extLst>
                  <a:ext uri="{FF2B5EF4-FFF2-40B4-BE49-F238E27FC236}">
                    <a16:creationId xmlns:a16="http://schemas.microsoft.com/office/drawing/2014/main" id="{EC38CC8D-4316-3D28-B0D0-7D370C1196FA}"/>
                  </a:ext>
                </a:extLst>
              </p:cNvPr>
              <p:cNvSpPr/>
              <p:nvPr/>
            </p:nvSpPr>
            <p:spPr>
              <a:xfrm>
                <a:off x="3152439" y="5802840"/>
                <a:ext cx="453779" cy="511802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AR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31" name="Rectángulo: esquinas redondeadas 30">
                <a:extLst>
                  <a:ext uri="{FF2B5EF4-FFF2-40B4-BE49-F238E27FC236}">
                    <a16:creationId xmlns:a16="http://schemas.microsoft.com/office/drawing/2014/main" id="{EC38CC8D-4316-3D28-B0D0-7D370C1196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2439" y="5802840"/>
                <a:ext cx="453779" cy="5118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ángulo: esquinas redondeadas 31">
                <a:extLst>
                  <a:ext uri="{FF2B5EF4-FFF2-40B4-BE49-F238E27FC236}">
                    <a16:creationId xmlns:a16="http://schemas.microsoft.com/office/drawing/2014/main" id="{0CCA4C9B-9973-527C-0318-5873CB9CCC3E}"/>
                  </a:ext>
                </a:extLst>
              </p:cNvPr>
              <p:cNvSpPr/>
              <p:nvPr/>
            </p:nvSpPr>
            <p:spPr>
              <a:xfrm>
                <a:off x="7677392" y="3474369"/>
                <a:ext cx="2963008" cy="932683"/>
              </a:xfrm>
              <a:prstGeom prst="roundRect">
                <a:avLst/>
              </a:prstGeom>
              <a:noFill/>
              <a:ln>
                <a:solidFill>
                  <a:srgbClr val="19197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AR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AR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𝑇</m:t>
                          </m:r>
                          <m:r>
                            <a:rPr lang="es-AR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s-AR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x</m:t>
                          </m:r>
                          <m:r>
                            <a:rPr lang="es-AR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AR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y</m:t>
                          </m:r>
                          <m:r>
                            <a:rPr lang="es-AR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AR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 </m:t>
                          </m:r>
                          <m:r>
                            <a:rPr lang="es-AR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AR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+</m:t>
                      </m:r>
                      <m:f>
                        <m:fPr>
                          <m:ctrlPr>
                            <a:rPr lang="es-AR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AR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𝑇</m:t>
                          </m:r>
                          <m:r>
                            <a:rPr lang="es-AR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s-AR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x</m:t>
                          </m:r>
                          <m:r>
                            <a:rPr lang="es-AR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AR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y</m:t>
                          </m:r>
                          <m:r>
                            <a:rPr lang="es-AR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AR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 </m:t>
                          </m:r>
                          <m:r>
                            <a:rPr lang="es-AR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AR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=0</m:t>
                      </m:r>
                    </m:oMath>
                  </m:oMathPara>
                </a14:m>
                <a:endParaRPr lang="es-AR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ángulo: esquinas redondeadas 31">
                <a:extLst>
                  <a:ext uri="{FF2B5EF4-FFF2-40B4-BE49-F238E27FC236}">
                    <a16:creationId xmlns:a16="http://schemas.microsoft.com/office/drawing/2014/main" id="{0CCA4C9B-9973-527C-0318-5873CB9CCC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7392" y="3474369"/>
                <a:ext cx="2963008" cy="93268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191970"/>
                </a:solidFill>
              </a:ln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B0A17E8E-BAE3-E19F-1920-1510A3A1122E}"/>
              </a:ext>
            </a:extLst>
          </p:cNvPr>
          <p:cNvSpPr/>
          <p:nvPr/>
        </p:nvSpPr>
        <p:spPr>
          <a:xfrm>
            <a:off x="7677392" y="4687954"/>
            <a:ext cx="3181108" cy="549073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AR" dirty="0">
                <a:solidFill>
                  <a:srgbClr val="002060"/>
                </a:solidFill>
              </a:rPr>
              <a:t>Ecuación Diferencial de la Difusión del Calor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51D33F8-33AE-3DBD-A3CC-3D574D6CBE6B}"/>
              </a:ext>
            </a:extLst>
          </p:cNvPr>
          <p:cNvSpPr/>
          <p:nvPr/>
        </p:nvSpPr>
        <p:spPr>
          <a:xfrm>
            <a:off x="623592" y="2140170"/>
            <a:ext cx="2117159" cy="511802"/>
          </a:xfrm>
          <a:prstGeom prst="roundRect">
            <a:avLst/>
          </a:prstGeom>
          <a:solidFill>
            <a:srgbClr val="FFFF0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rgbClr val="002060"/>
                </a:solidFill>
              </a:rPr>
              <a:t>Diferencias finitas</a:t>
            </a:r>
          </a:p>
        </p:txBody>
      </p:sp>
    </p:spTree>
    <p:extLst>
      <p:ext uri="{BB962C8B-B14F-4D97-AF65-F5344CB8AC3E}">
        <p14:creationId xmlns:p14="http://schemas.microsoft.com/office/powerpoint/2010/main" val="417966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2B23D-247B-D930-8015-C7A430005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EE592A8-5BE4-FA1D-2F63-45F7C5D6C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088" y="962975"/>
            <a:ext cx="10515600" cy="866601"/>
          </a:xfrm>
        </p:spPr>
        <p:txBody>
          <a:bodyPr/>
          <a:lstStyle/>
          <a:p>
            <a:r>
              <a:rPr lang="es-AR" dirty="0"/>
              <a:t>Discretización del Problema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751427E-5D25-23CD-759B-B2E84F576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s-AR"/>
              <a:t>                          </a:t>
            </a:r>
            <a:fld id="{4034A885-281C-4157-81DD-26A8D6C3AEED}" type="slidenum">
              <a:rPr lang="es-AR" smtClean="0"/>
              <a:pPr algn="ctr"/>
              <a:t>5</a:t>
            </a:fld>
            <a:r>
              <a:rPr lang="es-AR"/>
              <a:t> </a:t>
            </a:r>
            <a:endParaRPr lang="es-AR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8FC5E41-1100-EBFA-AF7C-E972B0134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4124" y="2355844"/>
            <a:ext cx="4612758" cy="3724257"/>
          </a:xfrm>
          <a:prstGeom prst="rect">
            <a:avLst/>
          </a:prstGeom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546A5075-BC2B-55D4-9EE1-96E3CB8FA729}"/>
              </a:ext>
            </a:extLst>
          </p:cNvPr>
          <p:cNvSpPr/>
          <p:nvPr/>
        </p:nvSpPr>
        <p:spPr>
          <a:xfrm>
            <a:off x="1516222" y="3706170"/>
            <a:ext cx="453779" cy="511802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A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E7FBE4B8-3B8D-DF2D-F66D-C6F2C2C50ADA}"/>
              </a:ext>
            </a:extLst>
          </p:cNvPr>
          <p:cNvSpPr/>
          <p:nvPr/>
        </p:nvSpPr>
        <p:spPr>
          <a:xfrm>
            <a:off x="3370503" y="1958561"/>
            <a:ext cx="453779" cy="511802"/>
          </a:xfrm>
          <a:prstGeom prst="roundRect">
            <a:avLst/>
          </a:prstGeom>
          <a:solidFill>
            <a:srgbClr val="C0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B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B4AF5688-7263-4D48-2C2A-F308EDCA151C}"/>
              </a:ext>
            </a:extLst>
          </p:cNvPr>
          <p:cNvSpPr/>
          <p:nvPr/>
        </p:nvSpPr>
        <p:spPr>
          <a:xfrm>
            <a:off x="5181719" y="3706170"/>
            <a:ext cx="453779" cy="511802"/>
          </a:xfrm>
          <a:prstGeom prst="round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C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AE724CD2-2D72-BD65-9F16-75A690B2522F}"/>
              </a:ext>
            </a:extLst>
          </p:cNvPr>
          <p:cNvSpPr/>
          <p:nvPr/>
        </p:nvSpPr>
        <p:spPr>
          <a:xfrm>
            <a:off x="3493594" y="5568299"/>
            <a:ext cx="453779" cy="511802"/>
          </a:xfrm>
          <a:prstGeom prst="roundRect">
            <a:avLst/>
          </a:prstGeom>
          <a:solidFill>
            <a:schemeClr val="accent6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ángulo: esquinas redondeadas 27">
                <a:extLst>
                  <a:ext uri="{FF2B5EF4-FFF2-40B4-BE49-F238E27FC236}">
                    <a16:creationId xmlns:a16="http://schemas.microsoft.com/office/drawing/2014/main" id="{AE7D521A-42DE-D6CD-0EB2-82AD86B45EBB}"/>
                  </a:ext>
                </a:extLst>
              </p:cNvPr>
              <p:cNvSpPr/>
              <p:nvPr/>
            </p:nvSpPr>
            <p:spPr>
              <a:xfrm>
                <a:off x="939096" y="4746585"/>
                <a:ext cx="453779" cy="511802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8" name="Rectángulo: esquinas redondeadas 27">
                <a:extLst>
                  <a:ext uri="{FF2B5EF4-FFF2-40B4-BE49-F238E27FC236}">
                    <a16:creationId xmlns:a16="http://schemas.microsoft.com/office/drawing/2014/main" id="{AE7D521A-42DE-D6CD-0EB2-82AD86B45E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096" y="4746585"/>
                <a:ext cx="453779" cy="51180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ángulo: esquinas redondeadas 30">
                <a:extLst>
                  <a:ext uri="{FF2B5EF4-FFF2-40B4-BE49-F238E27FC236}">
                    <a16:creationId xmlns:a16="http://schemas.microsoft.com/office/drawing/2014/main" id="{BDE843A2-69F9-A93F-55AA-5A4127341B54}"/>
                  </a:ext>
                </a:extLst>
              </p:cNvPr>
              <p:cNvSpPr/>
              <p:nvPr/>
            </p:nvSpPr>
            <p:spPr>
              <a:xfrm>
                <a:off x="1927910" y="5824200"/>
                <a:ext cx="453779" cy="511802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31" name="Rectángulo: esquinas redondeadas 30">
                <a:extLst>
                  <a:ext uri="{FF2B5EF4-FFF2-40B4-BE49-F238E27FC236}">
                    <a16:creationId xmlns:a16="http://schemas.microsoft.com/office/drawing/2014/main" id="{BDE843A2-69F9-A93F-55AA-5A4127341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910" y="5824200"/>
                <a:ext cx="453779" cy="5118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: esquinas redondeadas 5">
                <a:extLst>
                  <a:ext uri="{FF2B5EF4-FFF2-40B4-BE49-F238E27FC236}">
                    <a16:creationId xmlns:a16="http://schemas.microsoft.com/office/drawing/2014/main" id="{DD1E22B5-C9E4-BB46-0A0A-D755DFA3C106}"/>
                  </a:ext>
                </a:extLst>
              </p:cNvPr>
              <p:cNvSpPr/>
              <p:nvPr/>
            </p:nvSpPr>
            <p:spPr>
              <a:xfrm>
                <a:off x="794959" y="5824200"/>
                <a:ext cx="453779" cy="511802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6" name="Rectángulo: esquinas redondeadas 5">
                <a:extLst>
                  <a:ext uri="{FF2B5EF4-FFF2-40B4-BE49-F238E27FC236}">
                    <a16:creationId xmlns:a16="http://schemas.microsoft.com/office/drawing/2014/main" id="{DD1E22B5-C9E4-BB46-0A0A-D755DFA3C1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59" y="5824200"/>
                <a:ext cx="453779" cy="511802"/>
              </a:xfrm>
              <a:prstGeom prst="roundRect">
                <a:avLst/>
              </a:prstGeom>
              <a:blipFill>
                <a:blip r:embed="rId5"/>
                <a:stretch>
                  <a:fillRect l="-36000" r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9CEE4D11-5D75-355A-42E4-C22951171FB7}"/>
              </a:ext>
            </a:extLst>
          </p:cNvPr>
          <p:cNvSpPr/>
          <p:nvPr/>
        </p:nvSpPr>
        <p:spPr>
          <a:xfrm>
            <a:off x="542724" y="5841209"/>
            <a:ext cx="895237" cy="494793"/>
          </a:xfrm>
          <a:prstGeom prst="roundRect">
            <a:avLst>
              <a:gd name="adj" fmla="val 8317"/>
            </a:avLst>
          </a:prstGeom>
          <a:noFill/>
          <a:ln w="28575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D50EDDB2-8EB1-8F8A-92DC-39A5AD19A5E9}"/>
                  </a:ext>
                </a:extLst>
              </p:cNvPr>
              <p:cNvSpPr txBox="1"/>
              <p:nvPr/>
            </p:nvSpPr>
            <p:spPr>
              <a:xfrm>
                <a:off x="7261988" y="2892832"/>
                <a:ext cx="3161697" cy="6954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AR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AR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s-AR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AR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s-AR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AR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s-AR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AR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AR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AR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s-AR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s-AR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AR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s-AR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s-AR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AR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s-AR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s-AR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s-AR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AR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D50EDDB2-8EB1-8F8A-92DC-39A5AD19A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988" y="2892832"/>
                <a:ext cx="3161697" cy="6954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BC334BA9-D15B-41F0-682F-A74AFD7FD73C}"/>
                  </a:ext>
                </a:extLst>
              </p:cNvPr>
              <p:cNvSpPr txBox="1"/>
              <p:nvPr/>
            </p:nvSpPr>
            <p:spPr>
              <a:xfrm>
                <a:off x="7027208" y="1936496"/>
                <a:ext cx="3509237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AR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AR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s-AR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AR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s-AR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AR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s-AR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AR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AR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AR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s-AR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AR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s-AR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s-AR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AR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s-AR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s-AR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AR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BC334BA9-D15B-41F0-682F-A74AFD7FD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7208" y="1936496"/>
                <a:ext cx="3509237" cy="6481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C0EDED95-BDBC-CBB8-528A-EF53293F2FED}"/>
                  </a:ext>
                </a:extLst>
              </p:cNvPr>
              <p:cNvSpPr txBox="1"/>
              <p:nvPr/>
            </p:nvSpPr>
            <p:spPr>
              <a:xfrm>
                <a:off x="5910157" y="5282994"/>
                <a:ext cx="6022712" cy="434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2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AR" sz="20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s-AR" sz="20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s-AR" sz="20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AR" sz="20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AR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s-AR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b>
                      </m:sSub>
                      <m:r>
                        <a:rPr lang="es-AR" sz="20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0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s-AR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AR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s-AR" sz="20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AR" sz="20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AR" sz="20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s-AR" sz="20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s-AR" sz="20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AR" sz="20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AR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s-AR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b>
                      </m:sSub>
                      <m:r>
                        <a:rPr lang="es-AR" sz="20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AR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C0EDED95-BDBC-CBB8-528A-EF53293F2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157" y="5282994"/>
                <a:ext cx="6022712" cy="434286"/>
              </a:xfrm>
              <a:prstGeom prst="rect">
                <a:avLst/>
              </a:prstGeom>
              <a:blipFill>
                <a:blip r:embed="rId8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E5D3F97-A1B2-DA38-881E-D630A8D2816A}"/>
              </a:ext>
            </a:extLst>
          </p:cNvPr>
          <p:cNvSpPr/>
          <p:nvPr/>
        </p:nvSpPr>
        <p:spPr>
          <a:xfrm>
            <a:off x="5866916" y="5176074"/>
            <a:ext cx="6065953" cy="648126"/>
          </a:xfrm>
          <a:prstGeom prst="roundRect">
            <a:avLst>
              <a:gd name="adj" fmla="val 8317"/>
            </a:avLst>
          </a:prstGeom>
          <a:noFill/>
          <a:ln w="28575">
            <a:solidFill>
              <a:srgbClr val="64FF8A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ángulo: esquinas redondeadas 18">
                <a:extLst>
                  <a:ext uri="{FF2B5EF4-FFF2-40B4-BE49-F238E27FC236}">
                    <a16:creationId xmlns:a16="http://schemas.microsoft.com/office/drawing/2014/main" id="{90F9B534-0100-7B31-F1FC-4434E5A57482}"/>
                  </a:ext>
                </a:extLst>
              </p:cNvPr>
              <p:cNvSpPr/>
              <p:nvPr/>
            </p:nvSpPr>
            <p:spPr>
              <a:xfrm>
                <a:off x="8013443" y="4094798"/>
                <a:ext cx="453779" cy="511802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9" name="Rectángulo: esquinas redondeadas 18">
                <a:extLst>
                  <a:ext uri="{FF2B5EF4-FFF2-40B4-BE49-F238E27FC236}">
                    <a16:creationId xmlns:a16="http://schemas.microsoft.com/office/drawing/2014/main" id="{90F9B534-0100-7B31-F1FC-4434E5A574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443" y="4094798"/>
                <a:ext cx="453779" cy="511802"/>
              </a:xfrm>
              <a:prstGeom prst="roundRect">
                <a:avLst/>
              </a:prstGeom>
              <a:blipFill>
                <a:blip r:embed="rId9"/>
                <a:stretch>
                  <a:fillRect l="-37838" r="-337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6AA08E90-BB94-BD37-BF00-FAF0D7F96804}"/>
              </a:ext>
            </a:extLst>
          </p:cNvPr>
          <p:cNvSpPr/>
          <p:nvPr/>
        </p:nvSpPr>
        <p:spPr>
          <a:xfrm>
            <a:off x="7078125" y="1872094"/>
            <a:ext cx="3400425" cy="1834076"/>
          </a:xfrm>
          <a:prstGeom prst="roundRect">
            <a:avLst>
              <a:gd name="adj" fmla="val 8317"/>
            </a:avLst>
          </a:prstGeom>
          <a:noFill/>
          <a:ln w="28575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ángulo: esquinas redondeadas 21">
                <a:extLst>
                  <a:ext uri="{FF2B5EF4-FFF2-40B4-BE49-F238E27FC236}">
                    <a16:creationId xmlns:a16="http://schemas.microsoft.com/office/drawing/2014/main" id="{6B6D9F07-0B5B-8C7F-D8A6-778471CAB770}"/>
                  </a:ext>
                </a:extLst>
              </p:cNvPr>
              <p:cNvSpPr/>
              <p:nvPr/>
            </p:nvSpPr>
            <p:spPr>
              <a:xfrm>
                <a:off x="9297120" y="4094798"/>
                <a:ext cx="453779" cy="511802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s-AR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s-AR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2" name="Rectángulo: esquinas redondeadas 21">
                <a:extLst>
                  <a:ext uri="{FF2B5EF4-FFF2-40B4-BE49-F238E27FC236}">
                    <a16:creationId xmlns:a16="http://schemas.microsoft.com/office/drawing/2014/main" id="{6B6D9F07-0B5B-8C7F-D8A6-778471CAB7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7120" y="4094798"/>
                <a:ext cx="453779" cy="511802"/>
              </a:xfrm>
              <a:prstGeom prst="roundRect">
                <a:avLst/>
              </a:prstGeom>
              <a:blipFill>
                <a:blip r:embed="rId10"/>
                <a:stretch>
                  <a:fillRect l="-84000" r="-7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6676FF5F-DB42-6A3D-D044-3E3919EBE22D}"/>
              </a:ext>
            </a:extLst>
          </p:cNvPr>
          <p:cNvSpPr/>
          <p:nvPr/>
        </p:nvSpPr>
        <p:spPr>
          <a:xfrm>
            <a:off x="8960101" y="4111807"/>
            <a:ext cx="1127815" cy="494793"/>
          </a:xfrm>
          <a:prstGeom prst="roundRect">
            <a:avLst>
              <a:gd name="adj" fmla="val 8317"/>
            </a:avLst>
          </a:prstGeom>
          <a:noFill/>
          <a:ln w="28575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0FE503D1-A9A2-7AAF-A636-C3C718FEE2AF}"/>
              </a:ext>
            </a:extLst>
          </p:cNvPr>
          <p:cNvSpPr/>
          <p:nvPr/>
        </p:nvSpPr>
        <p:spPr>
          <a:xfrm>
            <a:off x="7650522" y="4120311"/>
            <a:ext cx="1127815" cy="494793"/>
          </a:xfrm>
          <a:prstGeom prst="roundRect">
            <a:avLst>
              <a:gd name="adj" fmla="val 8317"/>
            </a:avLst>
          </a:prstGeom>
          <a:noFill/>
          <a:ln w="28575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3531C974-7094-926A-1F39-43BD2B098BF8}"/>
              </a:ext>
            </a:extLst>
          </p:cNvPr>
          <p:cNvCxnSpPr>
            <a:stCxn id="24" idx="2"/>
            <a:endCxn id="17" idx="0"/>
          </p:cNvCxnSpPr>
          <p:nvPr/>
        </p:nvCxnSpPr>
        <p:spPr>
          <a:xfrm rot="5400000">
            <a:off x="8927214" y="4579279"/>
            <a:ext cx="569474" cy="6241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: angular 33">
            <a:extLst>
              <a:ext uri="{FF2B5EF4-FFF2-40B4-BE49-F238E27FC236}">
                <a16:creationId xmlns:a16="http://schemas.microsoft.com/office/drawing/2014/main" id="{9EFE5EAB-CB41-B9DD-1610-1538F5F7475E}"/>
              </a:ext>
            </a:extLst>
          </p:cNvPr>
          <p:cNvCxnSpPr>
            <a:stCxn id="25" idx="2"/>
            <a:endCxn id="17" idx="0"/>
          </p:cNvCxnSpPr>
          <p:nvPr/>
        </p:nvCxnSpPr>
        <p:spPr>
          <a:xfrm rot="16200000" flipH="1">
            <a:off x="8276676" y="4552857"/>
            <a:ext cx="560970" cy="6854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FAA0BA8C-32A8-AEC6-1FE0-FEEBD2E5DE39}"/>
              </a:ext>
            </a:extLst>
          </p:cNvPr>
          <p:cNvCxnSpPr>
            <a:stCxn id="20" idx="2"/>
            <a:endCxn id="25" idx="0"/>
          </p:cNvCxnSpPr>
          <p:nvPr/>
        </p:nvCxnSpPr>
        <p:spPr>
          <a:xfrm rot="5400000">
            <a:off x="8289314" y="3631286"/>
            <a:ext cx="414141" cy="5639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: angular 37">
            <a:extLst>
              <a:ext uri="{FF2B5EF4-FFF2-40B4-BE49-F238E27FC236}">
                <a16:creationId xmlns:a16="http://schemas.microsoft.com/office/drawing/2014/main" id="{97DDA40A-219E-964A-B80F-2E538D6C56B3}"/>
              </a:ext>
            </a:extLst>
          </p:cNvPr>
          <p:cNvCxnSpPr>
            <a:stCxn id="20" idx="2"/>
            <a:endCxn id="24" idx="0"/>
          </p:cNvCxnSpPr>
          <p:nvPr/>
        </p:nvCxnSpPr>
        <p:spPr>
          <a:xfrm rot="16200000" flipH="1">
            <a:off x="8948355" y="3536152"/>
            <a:ext cx="405637" cy="74567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F49A309D-4705-DE44-9CA0-F805CEF44230}"/>
              </a:ext>
            </a:extLst>
          </p:cNvPr>
          <p:cNvSpPr/>
          <p:nvPr/>
        </p:nvSpPr>
        <p:spPr>
          <a:xfrm>
            <a:off x="5866916" y="6041721"/>
            <a:ext cx="1736280" cy="511802"/>
          </a:xfrm>
          <a:prstGeom prst="roundRect">
            <a:avLst/>
          </a:prstGeom>
          <a:solidFill>
            <a:srgbClr val="FFFF0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rgbClr val="002060"/>
                </a:solidFill>
              </a:rPr>
              <a:t>Nodos internos</a:t>
            </a:r>
          </a:p>
        </p:txBody>
      </p:sp>
    </p:spTree>
    <p:extLst>
      <p:ext uri="{BB962C8B-B14F-4D97-AF65-F5344CB8AC3E}">
        <p14:creationId xmlns:p14="http://schemas.microsoft.com/office/powerpoint/2010/main" val="2513718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3B1CB-3225-6964-2F5F-B6120D1C2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6FC96BE-2F92-D4DA-7723-92619034C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088" y="962975"/>
            <a:ext cx="10515600" cy="866601"/>
          </a:xfrm>
        </p:spPr>
        <p:txBody>
          <a:bodyPr/>
          <a:lstStyle/>
          <a:p>
            <a:r>
              <a:rPr lang="es-AR" dirty="0"/>
              <a:t>Condiciones de Contorno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441CAA0-3405-9552-3A7F-37BE730D4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s-AR"/>
              <a:t>                          </a:t>
            </a:r>
            <a:fld id="{4034A885-281C-4157-81DD-26A8D6C3AEED}" type="slidenum">
              <a:rPr lang="es-AR" smtClean="0"/>
              <a:pPr algn="ctr"/>
              <a:t>6</a:t>
            </a:fld>
            <a:r>
              <a:rPr lang="es-AR"/>
              <a:t> </a:t>
            </a:r>
            <a:endParaRPr lang="es-AR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5C8B261-C324-0577-530F-7FEA4B2DB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6929" y="2111415"/>
            <a:ext cx="4651485" cy="4032000"/>
          </a:xfrm>
          <a:prstGeom prst="rect">
            <a:avLst/>
          </a:prstGeom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828DD906-5E2B-3A9B-5804-1D627709971B}"/>
              </a:ext>
            </a:extLst>
          </p:cNvPr>
          <p:cNvSpPr/>
          <p:nvPr/>
        </p:nvSpPr>
        <p:spPr>
          <a:xfrm>
            <a:off x="1516222" y="3706170"/>
            <a:ext cx="453779" cy="511802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A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8B89A87F-8856-3BEA-1695-D4C4E0919F62}"/>
              </a:ext>
            </a:extLst>
          </p:cNvPr>
          <p:cNvSpPr/>
          <p:nvPr/>
        </p:nvSpPr>
        <p:spPr>
          <a:xfrm>
            <a:off x="3370503" y="1958561"/>
            <a:ext cx="453779" cy="511802"/>
          </a:xfrm>
          <a:prstGeom prst="roundRect">
            <a:avLst/>
          </a:prstGeom>
          <a:solidFill>
            <a:srgbClr val="C0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B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0C081208-F7DD-F1EB-AFA8-559DD1DAA882}"/>
              </a:ext>
            </a:extLst>
          </p:cNvPr>
          <p:cNvSpPr/>
          <p:nvPr/>
        </p:nvSpPr>
        <p:spPr>
          <a:xfrm>
            <a:off x="5181719" y="3706170"/>
            <a:ext cx="453779" cy="511802"/>
          </a:xfrm>
          <a:prstGeom prst="round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C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EE6E561F-C376-8FA6-71E4-464C0CE04451}"/>
              </a:ext>
            </a:extLst>
          </p:cNvPr>
          <p:cNvSpPr/>
          <p:nvPr/>
        </p:nvSpPr>
        <p:spPr>
          <a:xfrm>
            <a:off x="3493594" y="5568299"/>
            <a:ext cx="453779" cy="511802"/>
          </a:xfrm>
          <a:prstGeom prst="roundRect">
            <a:avLst/>
          </a:prstGeom>
          <a:solidFill>
            <a:schemeClr val="accent6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ángulo: esquinas redondeadas 27">
                <a:extLst>
                  <a:ext uri="{FF2B5EF4-FFF2-40B4-BE49-F238E27FC236}">
                    <a16:creationId xmlns:a16="http://schemas.microsoft.com/office/drawing/2014/main" id="{C931BD88-FD17-7355-2A4E-DC3916A9E74E}"/>
                  </a:ext>
                </a:extLst>
              </p:cNvPr>
              <p:cNvSpPr/>
              <p:nvPr/>
            </p:nvSpPr>
            <p:spPr>
              <a:xfrm>
                <a:off x="939096" y="4746585"/>
                <a:ext cx="453779" cy="511802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8" name="Rectángulo: esquinas redondeadas 27">
                <a:extLst>
                  <a:ext uri="{FF2B5EF4-FFF2-40B4-BE49-F238E27FC236}">
                    <a16:creationId xmlns:a16="http://schemas.microsoft.com/office/drawing/2014/main" id="{C931BD88-FD17-7355-2A4E-DC3916A9E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096" y="4746585"/>
                <a:ext cx="453779" cy="51180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ángulo: esquinas redondeadas 30">
                <a:extLst>
                  <a:ext uri="{FF2B5EF4-FFF2-40B4-BE49-F238E27FC236}">
                    <a16:creationId xmlns:a16="http://schemas.microsoft.com/office/drawing/2014/main" id="{F558F977-29B7-E609-F843-B67483B4139C}"/>
                  </a:ext>
                </a:extLst>
              </p:cNvPr>
              <p:cNvSpPr/>
              <p:nvPr/>
            </p:nvSpPr>
            <p:spPr>
              <a:xfrm>
                <a:off x="1927910" y="5824200"/>
                <a:ext cx="453779" cy="511802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31" name="Rectángulo: esquinas redondeadas 30">
                <a:extLst>
                  <a:ext uri="{FF2B5EF4-FFF2-40B4-BE49-F238E27FC236}">
                    <a16:creationId xmlns:a16="http://schemas.microsoft.com/office/drawing/2014/main" id="{F558F977-29B7-E609-F843-B67483B413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910" y="5824200"/>
                <a:ext cx="453779" cy="5118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: esquinas redondeadas 5">
                <a:extLst>
                  <a:ext uri="{FF2B5EF4-FFF2-40B4-BE49-F238E27FC236}">
                    <a16:creationId xmlns:a16="http://schemas.microsoft.com/office/drawing/2014/main" id="{F76A7F0E-E361-4587-B9F6-E13FC672326D}"/>
                  </a:ext>
                </a:extLst>
              </p:cNvPr>
              <p:cNvSpPr/>
              <p:nvPr/>
            </p:nvSpPr>
            <p:spPr>
              <a:xfrm>
                <a:off x="794959" y="5824200"/>
                <a:ext cx="453779" cy="511802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6" name="Rectángulo: esquinas redondeadas 5">
                <a:extLst>
                  <a:ext uri="{FF2B5EF4-FFF2-40B4-BE49-F238E27FC236}">
                    <a16:creationId xmlns:a16="http://schemas.microsoft.com/office/drawing/2014/main" id="{F76A7F0E-E361-4587-B9F6-E13FC67232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59" y="5824200"/>
                <a:ext cx="453779" cy="511802"/>
              </a:xfrm>
              <a:prstGeom prst="roundRect">
                <a:avLst/>
              </a:prstGeom>
              <a:blipFill>
                <a:blip r:embed="rId5"/>
                <a:stretch>
                  <a:fillRect l="-36000" r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823A81E-4F7F-B012-3D81-87F6B05186A8}"/>
              </a:ext>
            </a:extLst>
          </p:cNvPr>
          <p:cNvSpPr/>
          <p:nvPr/>
        </p:nvSpPr>
        <p:spPr>
          <a:xfrm>
            <a:off x="542724" y="5841209"/>
            <a:ext cx="895237" cy="494793"/>
          </a:xfrm>
          <a:prstGeom prst="roundRect">
            <a:avLst>
              <a:gd name="adj" fmla="val 8317"/>
            </a:avLst>
          </a:prstGeom>
          <a:noFill/>
          <a:ln w="28575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C826BEE1-9FAE-571C-AA7A-11546F335546}"/>
                  </a:ext>
                </a:extLst>
              </p:cNvPr>
              <p:cNvSpPr txBox="1"/>
              <p:nvPr/>
            </p:nvSpPr>
            <p:spPr>
              <a:xfrm>
                <a:off x="5924282" y="2065481"/>
                <a:ext cx="6022712" cy="434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2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AR" sz="20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s-AR" sz="20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s-AR" sz="20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AR" sz="20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AR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s-AR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b>
                      </m:sSub>
                      <m:r>
                        <a:rPr lang="es-AR" sz="20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0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s-AR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AR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s-AR" sz="20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AR" sz="20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AR" sz="20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s-AR" sz="20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s-AR" sz="20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AR" sz="20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AR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s-AR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b>
                      </m:sSub>
                      <m:r>
                        <a:rPr lang="es-AR" sz="20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AR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C826BEE1-9FAE-571C-AA7A-11546F335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282" y="2065481"/>
                <a:ext cx="6022712" cy="434286"/>
              </a:xfrm>
              <a:prstGeom prst="rect">
                <a:avLst/>
              </a:prstGeom>
              <a:blipFill>
                <a:blip r:embed="rId6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5460E5C6-A987-92D3-38B7-79EB0ED9103A}"/>
              </a:ext>
            </a:extLst>
          </p:cNvPr>
          <p:cNvSpPr/>
          <p:nvPr/>
        </p:nvSpPr>
        <p:spPr>
          <a:xfrm>
            <a:off x="5881041" y="1958561"/>
            <a:ext cx="6065953" cy="648126"/>
          </a:xfrm>
          <a:prstGeom prst="roundRect">
            <a:avLst>
              <a:gd name="adj" fmla="val 8317"/>
            </a:avLst>
          </a:prstGeom>
          <a:noFill/>
          <a:ln w="28575">
            <a:solidFill>
              <a:srgbClr val="64FF8A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C2092C34-ED94-8E1D-BA57-F9413339CDD0}"/>
              </a:ext>
            </a:extLst>
          </p:cNvPr>
          <p:cNvSpPr/>
          <p:nvPr/>
        </p:nvSpPr>
        <p:spPr>
          <a:xfrm>
            <a:off x="5881041" y="2735672"/>
            <a:ext cx="1736280" cy="511802"/>
          </a:xfrm>
          <a:prstGeom prst="roundRect">
            <a:avLst/>
          </a:prstGeom>
          <a:solidFill>
            <a:srgbClr val="FFFF0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rgbClr val="002060"/>
                </a:solidFill>
              </a:rPr>
              <a:t>Nodos internos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674311B4-11B7-4B85-16EF-C973B079608A}"/>
                  </a:ext>
                </a:extLst>
              </p:cNvPr>
              <p:cNvSpPr txBox="1"/>
              <p:nvPr/>
            </p:nvSpPr>
            <p:spPr>
              <a:xfrm>
                <a:off x="5822678" y="3477570"/>
                <a:ext cx="6250600" cy="2481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s-AR" sz="1600" dirty="0">
                    <a:solidFill>
                      <a:srgbClr val="002060"/>
                    </a:solidFill>
                    <a:effectLst/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Borde C: </a:t>
                </a: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s-AR" sz="1600" dirty="0">
                    <a:solidFill>
                      <a:srgbClr val="002060"/>
                    </a:solidFill>
                    <a:effectLst/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Si la </a:t>
                </a:r>
                <a:r>
                  <a:rPr lang="es-AR" sz="1600" dirty="0">
                    <a:solidFill>
                      <a:srgbClr val="FF0000"/>
                    </a:solidFill>
                    <a:effectLst/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temperatura</a:t>
                </a:r>
                <a:r>
                  <a:rPr lang="es-AR" sz="1600" dirty="0">
                    <a:solidFill>
                      <a:srgbClr val="002060"/>
                    </a:solidFill>
                    <a:effectLst/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es constante</a:t>
                </a:r>
                <a:r>
                  <a:rPr lang="es-AR" sz="160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(Condición de Dirichlet)</a:t>
                </a:r>
                <a:endParaRPr lang="es-AR" sz="1600" dirty="0">
                  <a:solidFill>
                    <a:srgbClr val="002060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s-AR" sz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s-AR" sz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2000" i="1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AR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AR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AR" sz="2000" i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AR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AR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AR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s-AR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s-AR" sz="1600" dirty="0">
                    <a:solidFill>
                      <a:srgbClr val="002060"/>
                    </a:solidFill>
                    <a:effectLst/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Si el </a:t>
                </a:r>
                <a:r>
                  <a:rPr lang="es-AR" sz="1600" dirty="0">
                    <a:solidFill>
                      <a:srgbClr val="FF0000"/>
                    </a:solidFill>
                    <a:effectLst/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flujo</a:t>
                </a:r>
                <a:r>
                  <a:rPr lang="es-AR" sz="1600" dirty="0">
                    <a:solidFill>
                      <a:srgbClr val="002060"/>
                    </a:solidFill>
                    <a:effectLst/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es constante (Condición de Neumann): </a:t>
                </a: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buNone/>
                </a:pPr>
                <a:endParaRPr lang="es-AR" sz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sz="2000" i="1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AR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s-AR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s-AR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AR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AR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s-AR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AR" sz="20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0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s-AR" sz="20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sub>
                          </m:sSub>
                        </m:sub>
                      </m:sSub>
                      <m:r>
                        <a:rPr lang="es-AR" sz="2000" i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−2</m:t>
                      </m:r>
                      <m:d>
                        <m:dPr>
                          <m:ctrlPr>
                            <a:rPr lang="es-AR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AR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s-AR" sz="20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s-AR" sz="20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s-AR" sz="20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s-AR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AR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AR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AR" sz="2000" i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s-AR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AR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AR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s-AR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s-AR" sz="2000" i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s-AR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AR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s-AR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s-AR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AR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AR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s-AR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AR" sz="20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0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s-AR" sz="20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sub>
                          </m:sSub>
                        </m:sub>
                      </m:sSub>
                      <m:r>
                        <a:rPr lang="es-AR" sz="2000" i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=−2</m:t>
                      </m:r>
                      <m:r>
                        <m:rPr>
                          <m:sty m:val="p"/>
                        </m:rPr>
                        <a:rPr lang="es-AR" sz="200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s-AR" sz="2000" i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s-AR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AR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s-AR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s-AR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s-AR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s-AR" sz="2000" dirty="0"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674311B4-11B7-4B85-16EF-C973B0796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678" y="3477570"/>
                <a:ext cx="6250600" cy="2481000"/>
              </a:xfrm>
              <a:prstGeom prst="rect">
                <a:avLst/>
              </a:prstGeom>
              <a:blipFill>
                <a:blip r:embed="rId7"/>
                <a:stretch>
                  <a:fillRect l="-487" t="-73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0EE125C6-3D40-A50E-AA9F-BAD6DC658058}"/>
              </a:ext>
            </a:extLst>
          </p:cNvPr>
          <p:cNvSpPr/>
          <p:nvPr/>
        </p:nvSpPr>
        <p:spPr>
          <a:xfrm>
            <a:off x="5822678" y="5269153"/>
            <a:ext cx="6250600" cy="689417"/>
          </a:xfrm>
          <a:prstGeom prst="roundRect">
            <a:avLst>
              <a:gd name="adj" fmla="val 8317"/>
            </a:avLst>
          </a:prstGeom>
          <a:noFill/>
          <a:ln w="28575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833B4254-0404-A829-CCE2-AD971FF39152}"/>
              </a:ext>
            </a:extLst>
          </p:cNvPr>
          <p:cNvSpPr/>
          <p:nvPr/>
        </p:nvSpPr>
        <p:spPr>
          <a:xfrm>
            <a:off x="8359747" y="4338523"/>
            <a:ext cx="1176462" cy="501162"/>
          </a:xfrm>
          <a:prstGeom prst="roundRect">
            <a:avLst>
              <a:gd name="adj" fmla="val 8317"/>
            </a:avLst>
          </a:prstGeom>
          <a:noFill/>
          <a:ln w="28575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F2C23DD5-2A5B-1BD3-AA1B-DB0C4752F7F7}"/>
              </a:ext>
            </a:extLst>
          </p:cNvPr>
          <p:cNvSpPr/>
          <p:nvPr/>
        </p:nvSpPr>
        <p:spPr>
          <a:xfrm>
            <a:off x="5822677" y="6095566"/>
            <a:ext cx="1855921" cy="511802"/>
          </a:xfrm>
          <a:prstGeom prst="roundRect">
            <a:avLst/>
          </a:prstGeom>
          <a:solidFill>
            <a:srgbClr val="FFFF0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rgbClr val="002060"/>
                </a:solidFill>
              </a:rPr>
              <a:t>Nodos del borde</a:t>
            </a:r>
          </a:p>
        </p:txBody>
      </p:sp>
    </p:spTree>
    <p:extLst>
      <p:ext uri="{BB962C8B-B14F-4D97-AF65-F5344CB8AC3E}">
        <p14:creationId xmlns:p14="http://schemas.microsoft.com/office/powerpoint/2010/main" val="1379580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C5D2FDEA-6604-D07B-BA0C-DDF8252CB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430" y="886307"/>
            <a:ext cx="10515600" cy="1020476"/>
          </a:xfrm>
        </p:spPr>
        <p:txBody>
          <a:bodyPr/>
          <a:lstStyle/>
          <a:p>
            <a:r>
              <a:rPr lang="es-AR" dirty="0"/>
              <a:t>Enfoque de Machine Learning 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0687572-5596-D25C-185C-B3D879D89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8800" y="6336002"/>
            <a:ext cx="2743200" cy="365125"/>
          </a:xfrm>
        </p:spPr>
        <p:txBody>
          <a:bodyPr/>
          <a:lstStyle/>
          <a:p>
            <a:r>
              <a:rPr lang="es-AR" dirty="0"/>
              <a:t>                          </a:t>
            </a:r>
            <a:fld id="{4034A885-281C-4157-81DD-26A8D6C3AEED}" type="slidenum">
              <a:rPr lang="es-AR" smtClean="0"/>
              <a:pPr/>
              <a:t>7</a:t>
            </a:fld>
            <a:r>
              <a:rPr lang="es-AR" dirty="0"/>
              <a:t> </a:t>
            </a:r>
          </a:p>
        </p:txBody>
      </p: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47EF3D6A-EBB7-A940-CB22-18D9699E1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31915" y="5510108"/>
            <a:ext cx="3737115" cy="753340"/>
          </a:xfrm>
          <a:prstGeom prst="roundRect">
            <a:avLst>
              <a:gd name="adj" fmla="val 7476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s-AR" dirty="0">
              <a:solidFill>
                <a:srgbClr val="002060"/>
              </a:solidFill>
            </a:endParaRPr>
          </a:p>
        </p:txBody>
      </p:sp>
      <p:pic>
        <p:nvPicPr>
          <p:cNvPr id="2" name="Imagen 1" descr="Diagrama, Dibujo de ingeniería&#10;&#10;El contenido generado por IA puede ser incorrecto.">
            <a:extLst>
              <a:ext uri="{FF2B5EF4-FFF2-40B4-BE49-F238E27FC236}">
                <a16:creationId xmlns:a16="http://schemas.microsoft.com/office/drawing/2014/main" id="{7D9E4E4F-86F1-1625-4BF8-B9EC6A3AEE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595"/>
          <a:stretch>
            <a:fillRect/>
          </a:stretch>
        </p:blipFill>
        <p:spPr bwMode="auto">
          <a:xfrm>
            <a:off x="1105764" y="1832892"/>
            <a:ext cx="5686467" cy="27654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n 8" descr="Diagrama&#10;&#10;El contenido generado por IA puede ser incorrecto.">
            <a:extLst>
              <a:ext uri="{FF2B5EF4-FFF2-40B4-BE49-F238E27FC236}">
                <a16:creationId xmlns:a16="http://schemas.microsoft.com/office/drawing/2014/main" id="{76147775-F326-A610-BD3B-08C07B146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070" y="3946382"/>
            <a:ext cx="3296074" cy="2217412"/>
          </a:xfrm>
          <a:prstGeom prst="rect">
            <a:avLst/>
          </a:prstGeom>
          <a:solidFill>
            <a:srgbClr val="92D050"/>
          </a:solidFill>
          <a:ln>
            <a:noFill/>
          </a:ln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5A8496F9-575B-724E-99F1-76BC12757568}"/>
              </a:ext>
            </a:extLst>
          </p:cNvPr>
          <p:cNvSpPr/>
          <p:nvPr/>
        </p:nvSpPr>
        <p:spPr>
          <a:xfrm>
            <a:off x="5733140" y="5812696"/>
            <a:ext cx="1213235" cy="782093"/>
          </a:xfrm>
          <a:prstGeom prst="roundRect">
            <a:avLst/>
          </a:prstGeom>
          <a:solidFill>
            <a:srgbClr val="FFFF0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rgbClr val="002060"/>
                </a:solidFill>
              </a:rPr>
              <a:t>Puntos de la placa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EEF47288-DE12-B8C1-22EF-B1FE91801B53}"/>
              </a:ext>
            </a:extLst>
          </p:cNvPr>
          <p:cNvSpPr txBox="1"/>
          <p:nvPr/>
        </p:nvSpPr>
        <p:spPr>
          <a:xfrm>
            <a:off x="1367870" y="4975286"/>
            <a:ext cx="504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12</a:t>
            </a:r>
          </a:p>
        </p:txBody>
      </p:sp>
      <p:sp>
        <p:nvSpPr>
          <p:cNvPr id="25" name="Diagrama de flujo: conector 24">
            <a:extLst>
              <a:ext uri="{FF2B5EF4-FFF2-40B4-BE49-F238E27FC236}">
                <a16:creationId xmlns:a16="http://schemas.microsoft.com/office/drawing/2014/main" id="{20E3C50D-359B-0D16-5D92-E6F68D56F4B6}"/>
              </a:ext>
            </a:extLst>
          </p:cNvPr>
          <p:cNvSpPr/>
          <p:nvPr/>
        </p:nvSpPr>
        <p:spPr>
          <a:xfrm>
            <a:off x="1305583" y="4889435"/>
            <a:ext cx="628841" cy="633368"/>
          </a:xfrm>
          <a:prstGeom prst="flowChartConnector">
            <a:avLst/>
          </a:prstGeom>
          <a:noFill/>
          <a:ln w="28575">
            <a:solidFill>
              <a:srgbClr val="FECDA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7DA3C92-A0CF-A19B-0144-97CC00E22654}"/>
              </a:ext>
            </a:extLst>
          </p:cNvPr>
          <p:cNvSpPr txBox="1"/>
          <p:nvPr/>
        </p:nvSpPr>
        <p:spPr>
          <a:xfrm>
            <a:off x="5941417" y="4974709"/>
            <a:ext cx="804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2500</a:t>
            </a:r>
          </a:p>
        </p:txBody>
      </p:sp>
      <p:sp>
        <p:nvSpPr>
          <p:cNvPr id="28" name="Diagrama de flujo: conector 27">
            <a:extLst>
              <a:ext uri="{FF2B5EF4-FFF2-40B4-BE49-F238E27FC236}">
                <a16:creationId xmlns:a16="http://schemas.microsoft.com/office/drawing/2014/main" id="{961376D0-7433-04E5-A7BB-76471C69D062}"/>
              </a:ext>
            </a:extLst>
          </p:cNvPr>
          <p:cNvSpPr/>
          <p:nvPr/>
        </p:nvSpPr>
        <p:spPr>
          <a:xfrm>
            <a:off x="5963994" y="4836317"/>
            <a:ext cx="759316" cy="738451"/>
          </a:xfrm>
          <a:prstGeom prst="flowChartConnector">
            <a:avLst/>
          </a:prstGeom>
          <a:noFill/>
          <a:ln w="28575">
            <a:solidFill>
              <a:srgbClr val="4360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88E6D50A-9008-7A2B-D6FA-B07F94718209}"/>
              </a:ext>
            </a:extLst>
          </p:cNvPr>
          <p:cNvCxnSpPr>
            <a:cxnSpLocks/>
            <a:stCxn id="28" idx="4"/>
            <a:endCxn id="11" idx="0"/>
          </p:cNvCxnSpPr>
          <p:nvPr/>
        </p:nvCxnSpPr>
        <p:spPr>
          <a:xfrm flipH="1">
            <a:off x="6339758" y="5574768"/>
            <a:ext cx="3894" cy="237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0B2C4199-CBD5-1513-2312-030777CF544F}"/>
              </a:ext>
            </a:extLst>
          </p:cNvPr>
          <p:cNvSpPr txBox="1"/>
          <p:nvPr/>
        </p:nvSpPr>
        <p:spPr>
          <a:xfrm>
            <a:off x="3569551" y="4974709"/>
            <a:ext cx="759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MLP</a:t>
            </a:r>
          </a:p>
        </p:txBody>
      </p:sp>
      <p:sp>
        <p:nvSpPr>
          <p:cNvPr id="37" name="Diagrama de flujo: conector 36">
            <a:extLst>
              <a:ext uri="{FF2B5EF4-FFF2-40B4-BE49-F238E27FC236}">
                <a16:creationId xmlns:a16="http://schemas.microsoft.com/office/drawing/2014/main" id="{84ADD274-B9A0-E777-5548-0A5183FA8B89}"/>
              </a:ext>
            </a:extLst>
          </p:cNvPr>
          <p:cNvSpPr/>
          <p:nvPr/>
        </p:nvSpPr>
        <p:spPr>
          <a:xfrm>
            <a:off x="3569551" y="4836317"/>
            <a:ext cx="759316" cy="738451"/>
          </a:xfrm>
          <a:prstGeom prst="flowChartConnector">
            <a:avLst/>
          </a:prstGeom>
          <a:noFill/>
          <a:ln w="28575">
            <a:solidFill>
              <a:srgbClr val="5DE7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FB693EE8-ABD6-A31A-8A6D-042388DD4337}"/>
              </a:ext>
            </a:extLst>
          </p:cNvPr>
          <p:cNvCxnSpPr>
            <a:stCxn id="25" idx="6"/>
            <a:endCxn id="37" idx="2"/>
          </p:cNvCxnSpPr>
          <p:nvPr/>
        </p:nvCxnSpPr>
        <p:spPr>
          <a:xfrm flipV="1">
            <a:off x="1934424" y="5205543"/>
            <a:ext cx="1635127" cy="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FD0CE039-5AFF-E4E9-6774-18B7798911AB}"/>
              </a:ext>
            </a:extLst>
          </p:cNvPr>
          <p:cNvCxnSpPr>
            <a:stCxn id="37" idx="6"/>
            <a:endCxn id="28" idx="2"/>
          </p:cNvCxnSpPr>
          <p:nvPr/>
        </p:nvCxnSpPr>
        <p:spPr>
          <a:xfrm>
            <a:off x="4328867" y="5205543"/>
            <a:ext cx="16351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ángulo: esquinas redondeadas 46">
            <a:extLst>
              <a:ext uri="{FF2B5EF4-FFF2-40B4-BE49-F238E27FC236}">
                <a16:creationId xmlns:a16="http://schemas.microsoft.com/office/drawing/2014/main" id="{70A55931-82DE-D0B8-620B-EC7FCE7C6D8F}"/>
              </a:ext>
            </a:extLst>
          </p:cNvPr>
          <p:cNvSpPr/>
          <p:nvPr/>
        </p:nvSpPr>
        <p:spPr>
          <a:xfrm>
            <a:off x="3278390" y="5752482"/>
            <a:ext cx="1341213" cy="89844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600" dirty="0">
                <a:solidFill>
                  <a:srgbClr val="002060"/>
                </a:solidFill>
              </a:rPr>
              <a:t>Red neuronal multicapa</a:t>
            </a:r>
          </a:p>
        </p:txBody>
      </p: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7D899238-87B4-3DC0-7011-D01CEDEC7411}"/>
              </a:ext>
            </a:extLst>
          </p:cNvPr>
          <p:cNvCxnSpPr>
            <a:stCxn id="37" idx="4"/>
            <a:endCxn id="47" idx="0"/>
          </p:cNvCxnSpPr>
          <p:nvPr/>
        </p:nvCxnSpPr>
        <p:spPr>
          <a:xfrm flipH="1">
            <a:off x="3948997" y="5574768"/>
            <a:ext cx="212" cy="177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ángulo: esquinas redondeadas 49">
            <a:extLst>
              <a:ext uri="{FF2B5EF4-FFF2-40B4-BE49-F238E27FC236}">
                <a16:creationId xmlns:a16="http://schemas.microsoft.com/office/drawing/2014/main" id="{936959D5-9E6D-7B74-1BE2-89F68B93E716}"/>
              </a:ext>
            </a:extLst>
          </p:cNvPr>
          <p:cNvSpPr/>
          <p:nvPr/>
        </p:nvSpPr>
        <p:spPr>
          <a:xfrm>
            <a:off x="7930482" y="1813874"/>
            <a:ext cx="574174" cy="574391"/>
          </a:xfrm>
          <a:prstGeom prst="roundRect">
            <a:avLst/>
          </a:prstGeom>
          <a:solidFill>
            <a:srgbClr val="92D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1°</a:t>
            </a:r>
          </a:p>
        </p:txBody>
      </p:sp>
      <p:sp>
        <p:nvSpPr>
          <p:cNvPr id="51" name="Rectángulo: esquinas redondeadas 50">
            <a:extLst>
              <a:ext uri="{FF2B5EF4-FFF2-40B4-BE49-F238E27FC236}">
                <a16:creationId xmlns:a16="http://schemas.microsoft.com/office/drawing/2014/main" id="{41327D7D-817C-7520-BDDD-B8BB3930EABE}"/>
              </a:ext>
            </a:extLst>
          </p:cNvPr>
          <p:cNvSpPr/>
          <p:nvPr/>
        </p:nvSpPr>
        <p:spPr>
          <a:xfrm>
            <a:off x="9418748" y="1813874"/>
            <a:ext cx="1737648" cy="574391"/>
          </a:xfrm>
          <a:prstGeom prst="roundRect">
            <a:avLst/>
          </a:prstGeom>
          <a:solidFill>
            <a:srgbClr val="92D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128</a:t>
            </a:r>
            <a:r>
              <a:rPr lang="es-AR" dirty="0"/>
              <a:t> Neuronas</a:t>
            </a:r>
          </a:p>
        </p:txBody>
      </p: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CAE44E59-B8A0-C8A4-C0CB-9FEEA68E4CAB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8504656" y="2101070"/>
            <a:ext cx="9140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ángulo: esquinas redondeadas 54">
            <a:extLst>
              <a:ext uri="{FF2B5EF4-FFF2-40B4-BE49-F238E27FC236}">
                <a16:creationId xmlns:a16="http://schemas.microsoft.com/office/drawing/2014/main" id="{FD11E836-B216-3336-B660-0369C5207522}"/>
              </a:ext>
            </a:extLst>
          </p:cNvPr>
          <p:cNvSpPr/>
          <p:nvPr/>
        </p:nvSpPr>
        <p:spPr>
          <a:xfrm>
            <a:off x="7930481" y="2506830"/>
            <a:ext cx="574174" cy="574391"/>
          </a:xfrm>
          <a:prstGeom prst="roundRect">
            <a:avLst/>
          </a:prstGeom>
          <a:solidFill>
            <a:srgbClr val="92D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2°</a:t>
            </a:r>
          </a:p>
        </p:txBody>
      </p: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6371ED5C-6B22-7925-A919-D74A20CE5BF4}"/>
              </a:ext>
            </a:extLst>
          </p:cNvPr>
          <p:cNvSpPr/>
          <p:nvPr/>
        </p:nvSpPr>
        <p:spPr>
          <a:xfrm>
            <a:off x="9418747" y="2506830"/>
            <a:ext cx="1737648" cy="574391"/>
          </a:xfrm>
          <a:prstGeom prst="roundRect">
            <a:avLst/>
          </a:prstGeom>
          <a:solidFill>
            <a:srgbClr val="92D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256</a:t>
            </a:r>
            <a:r>
              <a:rPr lang="es-AR" dirty="0"/>
              <a:t> Neuronas</a:t>
            </a:r>
          </a:p>
        </p:txBody>
      </p: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FF119A98-9552-66C8-2E83-FCB561F5F8E5}"/>
              </a:ext>
            </a:extLst>
          </p:cNvPr>
          <p:cNvCxnSpPr>
            <a:cxnSpLocks/>
            <a:stCxn id="55" idx="3"/>
            <a:endCxn id="56" idx="1"/>
          </p:cNvCxnSpPr>
          <p:nvPr/>
        </p:nvCxnSpPr>
        <p:spPr>
          <a:xfrm>
            <a:off x="8504655" y="2794026"/>
            <a:ext cx="9140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ángulo: esquinas redondeadas 57">
            <a:extLst>
              <a:ext uri="{FF2B5EF4-FFF2-40B4-BE49-F238E27FC236}">
                <a16:creationId xmlns:a16="http://schemas.microsoft.com/office/drawing/2014/main" id="{2DC468D5-F6BC-1F85-3FEC-8F0C3A2469B4}"/>
              </a:ext>
            </a:extLst>
          </p:cNvPr>
          <p:cNvSpPr/>
          <p:nvPr/>
        </p:nvSpPr>
        <p:spPr>
          <a:xfrm>
            <a:off x="7930481" y="3199784"/>
            <a:ext cx="574174" cy="574391"/>
          </a:xfrm>
          <a:prstGeom prst="roundRect">
            <a:avLst/>
          </a:prstGeom>
          <a:solidFill>
            <a:srgbClr val="92D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3°</a:t>
            </a:r>
          </a:p>
        </p:txBody>
      </p:sp>
      <p:sp>
        <p:nvSpPr>
          <p:cNvPr id="59" name="Rectángulo: esquinas redondeadas 58">
            <a:extLst>
              <a:ext uri="{FF2B5EF4-FFF2-40B4-BE49-F238E27FC236}">
                <a16:creationId xmlns:a16="http://schemas.microsoft.com/office/drawing/2014/main" id="{49F585A5-C53C-25C9-B6E8-D83AAF55F3FA}"/>
              </a:ext>
            </a:extLst>
          </p:cNvPr>
          <p:cNvSpPr/>
          <p:nvPr/>
        </p:nvSpPr>
        <p:spPr>
          <a:xfrm>
            <a:off x="9418747" y="3199784"/>
            <a:ext cx="1737648" cy="574391"/>
          </a:xfrm>
          <a:prstGeom prst="roundRect">
            <a:avLst/>
          </a:prstGeom>
          <a:solidFill>
            <a:srgbClr val="92D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512</a:t>
            </a:r>
            <a:r>
              <a:rPr lang="es-AR" dirty="0"/>
              <a:t> Neuronas</a:t>
            </a:r>
          </a:p>
        </p:txBody>
      </p:sp>
      <p:cxnSp>
        <p:nvCxnSpPr>
          <p:cNvPr id="60" name="Conector recto de flecha 59">
            <a:extLst>
              <a:ext uri="{FF2B5EF4-FFF2-40B4-BE49-F238E27FC236}">
                <a16:creationId xmlns:a16="http://schemas.microsoft.com/office/drawing/2014/main" id="{616999B1-B18D-66E4-AE91-78C9048D7B6D}"/>
              </a:ext>
            </a:extLst>
          </p:cNvPr>
          <p:cNvCxnSpPr>
            <a:cxnSpLocks/>
            <a:stCxn id="58" idx="3"/>
            <a:endCxn id="59" idx="1"/>
          </p:cNvCxnSpPr>
          <p:nvPr/>
        </p:nvCxnSpPr>
        <p:spPr>
          <a:xfrm>
            <a:off x="8504655" y="3486980"/>
            <a:ext cx="9140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ángulo 62">
            <a:extLst>
              <a:ext uri="{FF2B5EF4-FFF2-40B4-BE49-F238E27FC236}">
                <a16:creationId xmlns:a16="http://schemas.microsoft.com/office/drawing/2014/main" id="{312D589D-A362-65B3-DA02-FDF92CE348C0}"/>
              </a:ext>
            </a:extLst>
          </p:cNvPr>
          <p:cNvSpPr/>
          <p:nvPr/>
        </p:nvSpPr>
        <p:spPr>
          <a:xfrm>
            <a:off x="9908931" y="4974709"/>
            <a:ext cx="482159" cy="3575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4" name="Rectángulo 63">
            <a:extLst>
              <a:ext uri="{FF2B5EF4-FFF2-40B4-BE49-F238E27FC236}">
                <a16:creationId xmlns:a16="http://schemas.microsoft.com/office/drawing/2014/main" id="{AF21F15C-DFAC-336F-7554-514A081ECB71}"/>
              </a:ext>
            </a:extLst>
          </p:cNvPr>
          <p:cNvSpPr/>
          <p:nvPr/>
        </p:nvSpPr>
        <p:spPr>
          <a:xfrm>
            <a:off x="3466837" y="2265480"/>
            <a:ext cx="482159" cy="3575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4E806B77-672D-FE99-EE13-441EF21870E9}"/>
              </a:ext>
            </a:extLst>
          </p:cNvPr>
          <p:cNvSpPr/>
          <p:nvPr/>
        </p:nvSpPr>
        <p:spPr>
          <a:xfrm>
            <a:off x="3466836" y="2853368"/>
            <a:ext cx="482159" cy="3575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7F6A6BFC-4560-50CD-919F-D77E1709BC1E}"/>
              </a:ext>
            </a:extLst>
          </p:cNvPr>
          <p:cNvSpPr/>
          <p:nvPr/>
        </p:nvSpPr>
        <p:spPr>
          <a:xfrm>
            <a:off x="3466835" y="3453077"/>
            <a:ext cx="482159" cy="3575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7" name="Rectángulo 66">
            <a:extLst>
              <a:ext uri="{FF2B5EF4-FFF2-40B4-BE49-F238E27FC236}">
                <a16:creationId xmlns:a16="http://schemas.microsoft.com/office/drawing/2014/main" id="{FC7A3990-B07B-5879-F965-D83E9DF5EC97}"/>
              </a:ext>
            </a:extLst>
          </p:cNvPr>
          <p:cNvSpPr/>
          <p:nvPr/>
        </p:nvSpPr>
        <p:spPr>
          <a:xfrm>
            <a:off x="3466834" y="4040965"/>
            <a:ext cx="482159" cy="3575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2FE24FAC-5AE8-0F34-3BD2-FC066B0151D0}"/>
              </a:ext>
            </a:extLst>
          </p:cNvPr>
          <p:cNvSpPr/>
          <p:nvPr/>
        </p:nvSpPr>
        <p:spPr>
          <a:xfrm>
            <a:off x="5301094" y="2589040"/>
            <a:ext cx="482159" cy="3575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9" name="Rectángulo 68">
            <a:extLst>
              <a:ext uri="{FF2B5EF4-FFF2-40B4-BE49-F238E27FC236}">
                <a16:creationId xmlns:a16="http://schemas.microsoft.com/office/drawing/2014/main" id="{4A32ED4B-C8D6-945A-F7A3-546DFC7D4968}"/>
              </a:ext>
            </a:extLst>
          </p:cNvPr>
          <p:cNvSpPr/>
          <p:nvPr/>
        </p:nvSpPr>
        <p:spPr>
          <a:xfrm>
            <a:off x="5279662" y="3236130"/>
            <a:ext cx="482159" cy="3575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0" name="Rectángulo 69">
            <a:extLst>
              <a:ext uri="{FF2B5EF4-FFF2-40B4-BE49-F238E27FC236}">
                <a16:creationId xmlns:a16="http://schemas.microsoft.com/office/drawing/2014/main" id="{54198018-4EFD-E68D-BD5D-998A40E899CA}"/>
              </a:ext>
            </a:extLst>
          </p:cNvPr>
          <p:cNvSpPr/>
          <p:nvPr/>
        </p:nvSpPr>
        <p:spPr>
          <a:xfrm>
            <a:off x="5279662" y="3819796"/>
            <a:ext cx="482159" cy="3575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2" name="Rectángulo: esquinas redondeadas 71">
            <a:extLst>
              <a:ext uri="{FF2B5EF4-FFF2-40B4-BE49-F238E27FC236}">
                <a16:creationId xmlns:a16="http://schemas.microsoft.com/office/drawing/2014/main" id="{DA470CD2-970C-DF35-5AEB-AE9978880365}"/>
              </a:ext>
            </a:extLst>
          </p:cNvPr>
          <p:cNvSpPr/>
          <p:nvPr/>
        </p:nvSpPr>
        <p:spPr>
          <a:xfrm>
            <a:off x="10485788" y="4094479"/>
            <a:ext cx="1341213" cy="60813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600" dirty="0">
                <a:solidFill>
                  <a:srgbClr val="002060"/>
                </a:solidFill>
              </a:rPr>
              <a:t>Función de activación</a:t>
            </a:r>
          </a:p>
        </p:txBody>
      </p:sp>
      <p:cxnSp>
        <p:nvCxnSpPr>
          <p:cNvPr id="74" name="Conector recto de flecha 73">
            <a:extLst>
              <a:ext uri="{FF2B5EF4-FFF2-40B4-BE49-F238E27FC236}">
                <a16:creationId xmlns:a16="http://schemas.microsoft.com/office/drawing/2014/main" id="{089CB87D-9283-D74D-8412-41A289F939B1}"/>
              </a:ext>
            </a:extLst>
          </p:cNvPr>
          <p:cNvCxnSpPr>
            <a:endCxn id="63" idx="0"/>
          </p:cNvCxnSpPr>
          <p:nvPr/>
        </p:nvCxnSpPr>
        <p:spPr>
          <a:xfrm flipH="1">
            <a:off x="10150011" y="4398548"/>
            <a:ext cx="321627" cy="576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unción de activación en Deep Learning: Guía 2025">
            <a:extLst>
              <a:ext uri="{FF2B5EF4-FFF2-40B4-BE49-F238E27FC236}">
                <a16:creationId xmlns:a16="http://schemas.microsoft.com/office/drawing/2014/main" id="{6290230B-1667-2DFF-156F-084E62966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951" y="1754961"/>
            <a:ext cx="4793049" cy="219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ángulo: esquinas redondeadas 74">
            <a:extLst>
              <a:ext uri="{FF2B5EF4-FFF2-40B4-BE49-F238E27FC236}">
                <a16:creationId xmlns:a16="http://schemas.microsoft.com/office/drawing/2014/main" id="{2EF646E3-D580-6B91-D793-6183CD275599}"/>
              </a:ext>
            </a:extLst>
          </p:cNvPr>
          <p:cNvSpPr/>
          <p:nvPr/>
        </p:nvSpPr>
        <p:spPr>
          <a:xfrm>
            <a:off x="7239413" y="3179947"/>
            <a:ext cx="2179334" cy="7387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 sz="1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163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2" grpId="0" animBg="1"/>
      <p:bldP spid="7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613A4-ECDA-D6E1-24DF-166FF3998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6F0E82E3-8E7D-7CD8-6185-9EFFCBF82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38" y="996028"/>
            <a:ext cx="10515600" cy="804782"/>
          </a:xfrm>
        </p:spPr>
        <p:txBody>
          <a:bodyPr/>
          <a:lstStyle/>
          <a:p>
            <a:r>
              <a:rPr lang="es-AR" dirty="0"/>
              <a:t>Configuración del entrenamiento 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E70519D-8A12-E472-06C5-A72FBA600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8800" y="6336002"/>
            <a:ext cx="2743200" cy="365125"/>
          </a:xfrm>
        </p:spPr>
        <p:txBody>
          <a:bodyPr/>
          <a:lstStyle/>
          <a:p>
            <a:r>
              <a:rPr lang="es-AR"/>
              <a:t>                          </a:t>
            </a:r>
            <a:fld id="{4034A885-281C-4157-81DD-26A8D6C3AEED}" type="slidenum">
              <a:rPr lang="es-AR" smtClean="0"/>
              <a:pPr/>
              <a:t>8</a:t>
            </a:fld>
            <a:r>
              <a:rPr lang="es-AR"/>
              <a:t> </a:t>
            </a:r>
            <a:endParaRPr lang="es-AR" dirty="0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57486871-2743-D27B-DFF0-3BA260C6E98A}"/>
              </a:ext>
            </a:extLst>
          </p:cNvPr>
          <p:cNvSpPr/>
          <p:nvPr/>
        </p:nvSpPr>
        <p:spPr>
          <a:xfrm>
            <a:off x="885548" y="3254685"/>
            <a:ext cx="1057552" cy="703690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rgbClr val="002060"/>
                </a:solidFill>
              </a:rPr>
              <a:t>Dataset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909BD6CE-3E63-DDED-644B-3801B4572DE8}"/>
              </a:ext>
            </a:extLst>
          </p:cNvPr>
          <p:cNvSpPr/>
          <p:nvPr/>
        </p:nvSpPr>
        <p:spPr>
          <a:xfrm>
            <a:off x="252501" y="4221838"/>
            <a:ext cx="2323645" cy="703690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70% </a:t>
            </a:r>
            <a:r>
              <a:rPr lang="es-AR" dirty="0">
                <a:solidFill>
                  <a:srgbClr val="002060"/>
                </a:solidFill>
              </a:rPr>
              <a:t>Entrenamiento </a:t>
            </a:r>
          </a:p>
          <a:p>
            <a:pPr algn="ctr"/>
            <a:r>
              <a:rPr lang="es-AR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30% </a:t>
            </a:r>
            <a:r>
              <a:rPr lang="es-AR" dirty="0">
                <a:solidFill>
                  <a:srgbClr val="C00000"/>
                </a:solidFill>
              </a:rPr>
              <a:t>Validación 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AC7E9A96-90C5-37DD-AF3B-8EDEF958432E}"/>
              </a:ext>
            </a:extLst>
          </p:cNvPr>
          <p:cNvSpPr/>
          <p:nvPr/>
        </p:nvSpPr>
        <p:spPr>
          <a:xfrm>
            <a:off x="2925204" y="2162974"/>
            <a:ext cx="943411" cy="574391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err="1"/>
              <a:t>X_train</a:t>
            </a:r>
            <a:endParaRPr lang="es-AR" dirty="0"/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6648FB7B-CE3A-8A46-7022-D8FD30442F2C}"/>
              </a:ext>
            </a:extLst>
          </p:cNvPr>
          <p:cNvSpPr/>
          <p:nvPr/>
        </p:nvSpPr>
        <p:spPr>
          <a:xfrm>
            <a:off x="2925205" y="2948534"/>
            <a:ext cx="943410" cy="574391"/>
          </a:xfrm>
          <a:prstGeom prst="roundRect">
            <a:avLst/>
          </a:prstGeom>
          <a:solidFill>
            <a:schemeClr val="accent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err="1"/>
              <a:t>T_train</a:t>
            </a:r>
            <a:endParaRPr lang="es-AR" dirty="0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56D3EB9E-BCC8-9F29-24F0-7251BA7D4A6B}"/>
              </a:ext>
            </a:extLst>
          </p:cNvPr>
          <p:cNvSpPr/>
          <p:nvPr/>
        </p:nvSpPr>
        <p:spPr>
          <a:xfrm>
            <a:off x="2925204" y="3734094"/>
            <a:ext cx="943411" cy="574391"/>
          </a:xfrm>
          <a:prstGeom prst="roundRect">
            <a:avLst/>
          </a:prstGeom>
          <a:solidFill>
            <a:srgbClr val="C0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err="1"/>
              <a:t>X_val</a:t>
            </a:r>
            <a:endParaRPr lang="es-AR" dirty="0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C5BB2EE4-B2EC-8CC2-8745-939F8A017A6C}"/>
              </a:ext>
            </a:extLst>
          </p:cNvPr>
          <p:cNvSpPr/>
          <p:nvPr/>
        </p:nvSpPr>
        <p:spPr>
          <a:xfrm>
            <a:off x="2925205" y="4519654"/>
            <a:ext cx="943410" cy="574391"/>
          </a:xfrm>
          <a:prstGeom prst="roundRect">
            <a:avLst/>
          </a:prstGeom>
          <a:solidFill>
            <a:srgbClr val="C1163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err="1"/>
              <a:t>T_val</a:t>
            </a:r>
            <a:endParaRPr lang="es-AR" dirty="0"/>
          </a:p>
        </p:txBody>
      </p:sp>
      <p:sp>
        <p:nvSpPr>
          <p:cNvPr id="26" name="Abrir llave 25">
            <a:extLst>
              <a:ext uri="{FF2B5EF4-FFF2-40B4-BE49-F238E27FC236}">
                <a16:creationId xmlns:a16="http://schemas.microsoft.com/office/drawing/2014/main" id="{6DBE3BF2-0CAE-0309-A892-7D676F9003DE}"/>
              </a:ext>
            </a:extLst>
          </p:cNvPr>
          <p:cNvSpPr/>
          <p:nvPr/>
        </p:nvSpPr>
        <p:spPr>
          <a:xfrm>
            <a:off x="2505808" y="1971161"/>
            <a:ext cx="419396" cy="32707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ángulo: esquinas redondeadas 26">
                <a:extLst>
                  <a:ext uri="{FF2B5EF4-FFF2-40B4-BE49-F238E27FC236}">
                    <a16:creationId xmlns:a16="http://schemas.microsoft.com/office/drawing/2014/main" id="{9596F9FF-DADC-48D7-0EBD-2C24E577FD9C}"/>
                  </a:ext>
                </a:extLst>
              </p:cNvPr>
              <p:cNvSpPr/>
              <p:nvPr/>
            </p:nvSpPr>
            <p:spPr>
              <a:xfrm>
                <a:off x="4449138" y="2737365"/>
                <a:ext cx="1886328" cy="1681063"/>
              </a:xfrm>
              <a:prstGeom prst="roundRect">
                <a:avLst/>
              </a:prstGeom>
              <a:noFill/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AR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s-AR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AR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AR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s-AR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AR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s-AR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s-AR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AR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AR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s-AR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7" name="Rectángulo: esquinas redondeadas 26">
                <a:extLst>
                  <a:ext uri="{FF2B5EF4-FFF2-40B4-BE49-F238E27FC236}">
                    <a16:creationId xmlns:a16="http://schemas.microsoft.com/office/drawing/2014/main" id="{9596F9FF-DADC-48D7-0EBD-2C24E577FD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138" y="2737365"/>
                <a:ext cx="1886328" cy="1681063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0689BB40-287C-A4AE-31F7-B17F0AA620F3}"/>
              </a:ext>
            </a:extLst>
          </p:cNvPr>
          <p:cNvSpPr/>
          <p:nvPr/>
        </p:nvSpPr>
        <p:spPr>
          <a:xfrm>
            <a:off x="4201942" y="2559013"/>
            <a:ext cx="2380720" cy="2037766"/>
          </a:xfrm>
          <a:prstGeom prst="roundRect">
            <a:avLst>
              <a:gd name="adj" fmla="val 8317"/>
            </a:avLst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B309503F-5991-F544-420D-5423E12F3DF6}"/>
              </a:ext>
            </a:extLst>
          </p:cNvPr>
          <p:cNvSpPr/>
          <p:nvPr/>
        </p:nvSpPr>
        <p:spPr>
          <a:xfrm>
            <a:off x="4141952" y="5094045"/>
            <a:ext cx="2500700" cy="1071606"/>
          </a:xfrm>
          <a:prstGeom prst="roundRect">
            <a:avLst/>
          </a:prstGeom>
          <a:solidFill>
            <a:srgbClr val="FFFF0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rgbClr val="002060"/>
                </a:solidFill>
              </a:rPr>
              <a:t>Mejora el aprendizaje y tener estabilidad numérica </a:t>
            </a:r>
          </a:p>
        </p:txBody>
      </p: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B9548DE3-73AC-BC02-564B-FCCF5ECEC21F}"/>
              </a:ext>
            </a:extLst>
          </p:cNvPr>
          <p:cNvCxnSpPr>
            <a:stCxn id="28" idx="2"/>
            <a:endCxn id="29" idx="0"/>
          </p:cNvCxnSpPr>
          <p:nvPr/>
        </p:nvCxnSpPr>
        <p:spPr>
          <a:xfrm>
            <a:off x="5392302" y="4596779"/>
            <a:ext cx="0" cy="497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adroTexto 31">
            <a:extLst>
              <a:ext uri="{FF2B5EF4-FFF2-40B4-BE49-F238E27FC236}">
                <a16:creationId xmlns:a16="http://schemas.microsoft.com/office/drawing/2014/main" id="{46CA8EEE-561B-9BC6-5371-6C59808B9EE0}"/>
              </a:ext>
            </a:extLst>
          </p:cNvPr>
          <p:cNvSpPr txBox="1"/>
          <p:nvPr/>
        </p:nvSpPr>
        <p:spPr>
          <a:xfrm>
            <a:off x="8350530" y="2507966"/>
            <a:ext cx="759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MLP</a:t>
            </a:r>
          </a:p>
        </p:txBody>
      </p:sp>
      <p:sp>
        <p:nvSpPr>
          <p:cNvPr id="33" name="Diagrama de flujo: conector 32">
            <a:extLst>
              <a:ext uri="{FF2B5EF4-FFF2-40B4-BE49-F238E27FC236}">
                <a16:creationId xmlns:a16="http://schemas.microsoft.com/office/drawing/2014/main" id="{1FA7C8D1-8821-0451-8C8D-769489646C8C}"/>
              </a:ext>
            </a:extLst>
          </p:cNvPr>
          <p:cNvSpPr/>
          <p:nvPr/>
        </p:nvSpPr>
        <p:spPr>
          <a:xfrm>
            <a:off x="8350530" y="2369574"/>
            <a:ext cx="759316" cy="738451"/>
          </a:xfrm>
          <a:prstGeom prst="flowChartConnector">
            <a:avLst/>
          </a:prstGeom>
          <a:noFill/>
          <a:ln w="28575">
            <a:solidFill>
              <a:srgbClr val="5DE7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B6C5F9DA-97AC-D534-BD2C-8D834732FD53}"/>
                  </a:ext>
                </a:extLst>
              </p:cNvPr>
              <p:cNvSpPr txBox="1"/>
              <p:nvPr/>
            </p:nvSpPr>
            <p:spPr>
              <a:xfrm>
                <a:off x="7302915" y="3423626"/>
                <a:ext cx="2913468" cy="871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s-AR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AR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AR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AR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s-AR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AR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AR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 </m:t>
                          </m:r>
                        </m:sub>
                        <m:sup>
                          <m:r>
                            <a:rPr lang="es-AR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AR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s-AR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AR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AR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AR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s-AR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s-AR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s-AR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AR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s-AR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s-AR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s-AR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s-AR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B6C5F9DA-97AC-D534-BD2C-8D834732F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915" y="3423626"/>
                <a:ext cx="2913468" cy="8712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E33DB6C4-A3CA-C8FF-C5F9-3C6FAA94002D}"/>
              </a:ext>
            </a:extLst>
          </p:cNvPr>
          <p:cNvSpPr/>
          <p:nvPr/>
        </p:nvSpPr>
        <p:spPr>
          <a:xfrm>
            <a:off x="7386523" y="3429000"/>
            <a:ext cx="2687329" cy="896883"/>
          </a:xfrm>
          <a:prstGeom prst="roundRect">
            <a:avLst>
              <a:gd name="adj" fmla="val 8317"/>
            </a:avLst>
          </a:prstGeom>
          <a:noFill/>
          <a:ln w="28575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C6271CAA-2F8A-0A26-39CE-90E3C92B8CC5}"/>
              </a:ext>
            </a:extLst>
          </p:cNvPr>
          <p:cNvSpPr/>
          <p:nvPr/>
        </p:nvSpPr>
        <p:spPr>
          <a:xfrm>
            <a:off x="10528266" y="3323455"/>
            <a:ext cx="1301396" cy="1071606"/>
          </a:xfrm>
          <a:prstGeom prst="roundRect">
            <a:avLst/>
          </a:prstGeom>
          <a:solidFill>
            <a:srgbClr val="FFFF0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rgbClr val="002060"/>
                </a:solidFill>
              </a:rPr>
              <a:t>Error cuadrático medio </a:t>
            </a:r>
          </a:p>
        </p:txBody>
      </p: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72E46506-E417-C61D-6371-DA4A5E2C1C0D}"/>
              </a:ext>
            </a:extLst>
          </p:cNvPr>
          <p:cNvCxnSpPr>
            <a:stCxn id="38" idx="1"/>
            <a:endCxn id="35" idx="3"/>
          </p:cNvCxnSpPr>
          <p:nvPr/>
        </p:nvCxnSpPr>
        <p:spPr>
          <a:xfrm flipH="1">
            <a:off x="10216383" y="3859258"/>
            <a:ext cx="311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7634D69E-3112-6E61-4EEC-E68CD904506D}"/>
              </a:ext>
            </a:extLst>
          </p:cNvPr>
          <p:cNvCxnSpPr>
            <a:stCxn id="33" idx="4"/>
            <a:endCxn id="36" idx="0"/>
          </p:cNvCxnSpPr>
          <p:nvPr/>
        </p:nvCxnSpPr>
        <p:spPr>
          <a:xfrm>
            <a:off x="8730188" y="3108025"/>
            <a:ext cx="0" cy="320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Imagen 43" descr="Diagrama&#10;&#10;El contenido generado por IA puede ser incorrecto.">
            <a:extLst>
              <a:ext uri="{FF2B5EF4-FFF2-40B4-BE49-F238E27FC236}">
                <a16:creationId xmlns:a16="http://schemas.microsoft.com/office/drawing/2014/main" id="{F506DF47-8777-DED5-0AC4-69AF39359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292" y="4540583"/>
            <a:ext cx="3296074" cy="2217412"/>
          </a:xfrm>
          <a:prstGeom prst="rect">
            <a:avLst/>
          </a:prstGeom>
          <a:solidFill>
            <a:srgbClr val="92D050"/>
          </a:solidFill>
          <a:ln>
            <a:noFill/>
          </a:ln>
        </p:spPr>
      </p:pic>
      <p:sp>
        <p:nvSpPr>
          <p:cNvPr id="46" name="Diagrama de flujo: conector 45">
            <a:extLst>
              <a:ext uri="{FF2B5EF4-FFF2-40B4-BE49-F238E27FC236}">
                <a16:creationId xmlns:a16="http://schemas.microsoft.com/office/drawing/2014/main" id="{60138776-E14D-50EE-514F-C8EDC5F40893}"/>
              </a:ext>
            </a:extLst>
          </p:cNvPr>
          <p:cNvSpPr/>
          <p:nvPr/>
        </p:nvSpPr>
        <p:spPr>
          <a:xfrm>
            <a:off x="7878426" y="5178691"/>
            <a:ext cx="345129" cy="298365"/>
          </a:xfrm>
          <a:prstGeom prst="flowChartConnector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7" name="Diagrama de flujo: conector 46">
            <a:extLst>
              <a:ext uri="{FF2B5EF4-FFF2-40B4-BE49-F238E27FC236}">
                <a16:creationId xmlns:a16="http://schemas.microsoft.com/office/drawing/2014/main" id="{D90CCE99-5ADD-B2B7-0527-B5C80FB27477}"/>
              </a:ext>
            </a:extLst>
          </p:cNvPr>
          <p:cNvSpPr/>
          <p:nvPr/>
        </p:nvSpPr>
        <p:spPr>
          <a:xfrm>
            <a:off x="7751227" y="5542573"/>
            <a:ext cx="345129" cy="298365"/>
          </a:xfrm>
          <a:prstGeom prst="flowChartConnector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0" name="Diagrama de flujo: conector 49">
            <a:extLst>
              <a:ext uri="{FF2B5EF4-FFF2-40B4-BE49-F238E27FC236}">
                <a16:creationId xmlns:a16="http://schemas.microsoft.com/office/drawing/2014/main" id="{32D1C4AC-AAC4-C08E-713B-F4F6B72CD4D9}"/>
              </a:ext>
            </a:extLst>
          </p:cNvPr>
          <p:cNvSpPr/>
          <p:nvPr/>
        </p:nvSpPr>
        <p:spPr>
          <a:xfrm>
            <a:off x="7733177" y="5860015"/>
            <a:ext cx="345129" cy="298365"/>
          </a:xfrm>
          <a:prstGeom prst="flowChartConnector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1" name="Diagrama de flujo: conector 50">
            <a:extLst>
              <a:ext uri="{FF2B5EF4-FFF2-40B4-BE49-F238E27FC236}">
                <a16:creationId xmlns:a16="http://schemas.microsoft.com/office/drawing/2014/main" id="{D44592CE-A82F-411C-ACF5-50C6D70647DA}"/>
              </a:ext>
            </a:extLst>
          </p:cNvPr>
          <p:cNvSpPr/>
          <p:nvPr/>
        </p:nvSpPr>
        <p:spPr>
          <a:xfrm>
            <a:off x="8445171" y="4800210"/>
            <a:ext cx="345129" cy="298365"/>
          </a:xfrm>
          <a:prstGeom prst="flowChartConnector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id="{3CF01B4D-4BC3-BD50-0E7A-DA85FA086B9C}"/>
              </a:ext>
            </a:extLst>
          </p:cNvPr>
          <p:cNvSpPr/>
          <p:nvPr/>
        </p:nvSpPr>
        <p:spPr>
          <a:xfrm>
            <a:off x="9686192" y="1779808"/>
            <a:ext cx="884384" cy="47669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rgbClr val="002060"/>
                </a:solidFill>
              </a:rPr>
              <a:t>Ir</a:t>
            </a:r>
          </a:p>
        </p:txBody>
      </p:sp>
      <p:sp>
        <p:nvSpPr>
          <p:cNvPr id="55" name="Rectángulo: esquinas redondeadas 54">
            <a:extLst>
              <a:ext uri="{FF2B5EF4-FFF2-40B4-BE49-F238E27FC236}">
                <a16:creationId xmlns:a16="http://schemas.microsoft.com/office/drawing/2014/main" id="{C82F702F-FE5B-2DCB-6482-5462E8810FD9}"/>
              </a:ext>
            </a:extLst>
          </p:cNvPr>
          <p:cNvSpPr/>
          <p:nvPr/>
        </p:nvSpPr>
        <p:spPr>
          <a:xfrm>
            <a:off x="10701916" y="1785211"/>
            <a:ext cx="885596" cy="47669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rgbClr val="002060"/>
                </a:solidFill>
              </a:rPr>
              <a:t>Época</a:t>
            </a:r>
          </a:p>
        </p:txBody>
      </p: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709961B2-1D0E-8C00-9DB2-83769E2C95B7}"/>
              </a:ext>
            </a:extLst>
          </p:cNvPr>
          <p:cNvSpPr/>
          <p:nvPr/>
        </p:nvSpPr>
        <p:spPr>
          <a:xfrm>
            <a:off x="10196574" y="2333755"/>
            <a:ext cx="885596" cy="4766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rgbClr val="002060"/>
                </a:solidFill>
              </a:rPr>
              <a:t>Lote</a:t>
            </a:r>
          </a:p>
        </p:txBody>
      </p:sp>
      <p:sp>
        <p:nvSpPr>
          <p:cNvPr id="58" name="Rectángulo: esquinas redondeadas 57">
            <a:extLst>
              <a:ext uri="{FF2B5EF4-FFF2-40B4-BE49-F238E27FC236}">
                <a16:creationId xmlns:a16="http://schemas.microsoft.com/office/drawing/2014/main" id="{F07A6811-1870-7CB8-211D-37CCBFF00886}"/>
              </a:ext>
            </a:extLst>
          </p:cNvPr>
          <p:cNvSpPr/>
          <p:nvPr/>
        </p:nvSpPr>
        <p:spPr>
          <a:xfrm>
            <a:off x="9395435" y="1694710"/>
            <a:ext cx="2504991" cy="1215924"/>
          </a:xfrm>
          <a:prstGeom prst="roundRect">
            <a:avLst>
              <a:gd name="adj" fmla="val 8317"/>
            </a:avLst>
          </a:prstGeom>
          <a:noFill/>
          <a:ln w="28575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60" name="Conector recto 59">
            <a:extLst>
              <a:ext uri="{FF2B5EF4-FFF2-40B4-BE49-F238E27FC236}">
                <a16:creationId xmlns:a16="http://schemas.microsoft.com/office/drawing/2014/main" id="{D13BC99F-630C-CED9-9E45-7742024CDAF5}"/>
              </a:ext>
            </a:extLst>
          </p:cNvPr>
          <p:cNvCxnSpPr/>
          <p:nvPr/>
        </p:nvCxnSpPr>
        <p:spPr>
          <a:xfrm>
            <a:off x="6972300" y="1800810"/>
            <a:ext cx="0" cy="4685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21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animBg="1"/>
      <p:bldP spid="38" grpId="0" animBg="1"/>
      <p:bldP spid="46" grpId="0" animBg="1"/>
      <p:bldP spid="47" grpId="0" animBg="1"/>
      <p:bldP spid="50" grpId="0" animBg="1"/>
      <p:bldP spid="51" grpId="0" animBg="1"/>
      <p:bldP spid="54" grpId="0" animBg="1"/>
      <p:bldP spid="55" grpId="0" animBg="1"/>
      <p:bldP spid="56" grpId="0" animBg="1"/>
      <p:bldP spid="5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087D01A-63D3-563B-6507-CD8B4A282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s-AR"/>
              <a:t>                          </a:t>
            </a:r>
            <a:fld id="{4034A885-281C-4157-81DD-26A8D6C3AEED}" type="slidenum">
              <a:rPr lang="es-AR" smtClean="0"/>
              <a:pPr algn="ctr">
                <a:spcAft>
                  <a:spcPts val="600"/>
                </a:spcAft>
              </a:pPr>
              <a:t>9</a:t>
            </a:fld>
            <a:r>
              <a:rPr lang="es-AR"/>
              <a:t> </a:t>
            </a:r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43EC7D02-59E3-87EC-0099-50FF5C640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Modelo MLP - Sin ponderación </a:t>
            </a:r>
          </a:p>
        </p:txBody>
      </p:sp>
      <p:pic>
        <p:nvPicPr>
          <p:cNvPr id="15" name="Imagen 14" descr="Gráfico, Histograma&#10;&#10;El contenido generado por IA puede ser incorrecto.">
            <a:extLst>
              <a:ext uri="{FF2B5EF4-FFF2-40B4-BE49-F238E27FC236}">
                <a16:creationId xmlns:a16="http://schemas.microsoft.com/office/drawing/2014/main" id="{7CE70C6F-AA55-FB48-1D01-DE963E552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5" y="2410486"/>
            <a:ext cx="3600000" cy="2365831"/>
          </a:xfrm>
          <a:prstGeom prst="rect">
            <a:avLst/>
          </a:prstGeom>
        </p:spPr>
      </p:pic>
      <p:pic>
        <p:nvPicPr>
          <p:cNvPr id="17" name="Imagen 16" descr="Gráfico&#10;&#10;El contenido generado por IA puede ser incorrecto.">
            <a:extLst>
              <a:ext uri="{FF2B5EF4-FFF2-40B4-BE49-F238E27FC236}">
                <a16:creationId xmlns:a16="http://schemas.microsoft.com/office/drawing/2014/main" id="{F724A9E0-251F-7127-2CB4-75925C7FD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900" y="2410485"/>
            <a:ext cx="3600000" cy="236583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513C4CD2-5293-A9C1-5847-185FEF3CE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375" y="2410485"/>
            <a:ext cx="3600000" cy="2365601"/>
          </a:xfrm>
          <a:prstGeom prst="rect">
            <a:avLst/>
          </a:prstGeom>
        </p:spPr>
      </p:pic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8EBCFB61-FC8B-DB74-1980-0C10BE12522C}"/>
              </a:ext>
            </a:extLst>
          </p:cNvPr>
          <p:cNvSpPr/>
          <p:nvPr/>
        </p:nvSpPr>
        <p:spPr>
          <a:xfrm>
            <a:off x="1242964" y="5125893"/>
            <a:ext cx="1846745" cy="703690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2000" dirty="0">
                <a:solidFill>
                  <a:srgbClr val="002060"/>
                </a:solidFill>
              </a:rPr>
              <a:t>Entrenamiento 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10283C8A-98C3-6227-F8C3-1958FBED8A36}"/>
              </a:ext>
            </a:extLst>
          </p:cNvPr>
          <p:cNvSpPr/>
          <p:nvPr/>
        </p:nvSpPr>
        <p:spPr>
          <a:xfrm>
            <a:off x="5267877" y="5125893"/>
            <a:ext cx="1846745" cy="703690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2000" dirty="0">
                <a:solidFill>
                  <a:srgbClr val="002060"/>
                </a:solidFill>
              </a:rPr>
              <a:t>Validación  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21DB1EDA-5A9D-13F3-D1A4-E6E6DC639949}"/>
              </a:ext>
            </a:extLst>
          </p:cNvPr>
          <p:cNvSpPr/>
          <p:nvPr/>
        </p:nvSpPr>
        <p:spPr>
          <a:xfrm>
            <a:off x="4105275" y="2193226"/>
            <a:ext cx="3953684" cy="3866977"/>
          </a:xfrm>
          <a:prstGeom prst="roundRect">
            <a:avLst>
              <a:gd name="adj" fmla="val 8317"/>
            </a:avLst>
          </a:prstGeom>
          <a:noFill/>
          <a:ln w="28575">
            <a:solidFill>
              <a:srgbClr val="92D05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9CAD8572-EEE8-65FD-D67E-64A7A9B95583}"/>
                  </a:ext>
                </a:extLst>
              </p:cNvPr>
              <p:cNvSpPr txBox="1"/>
              <p:nvPr/>
            </p:nvSpPr>
            <p:spPr>
              <a:xfrm>
                <a:off x="8160122" y="1325857"/>
                <a:ext cx="2038575" cy="4019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es-AR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AR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s-AR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𝑀𝑆𝐸</m:t>
                          </m:r>
                        </m:e>
                      </m:rad>
                    </m:oMath>
                  </m:oMathPara>
                </a14:m>
                <a:endParaRPr lang="es-AR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9CAD8572-EEE8-65FD-D67E-64A7A9B95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0122" y="1325857"/>
                <a:ext cx="2038575" cy="4019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9060226C-59E0-B4B7-9536-C13B3866F3D5}"/>
              </a:ext>
            </a:extLst>
          </p:cNvPr>
          <p:cNvSpPr/>
          <p:nvPr/>
        </p:nvSpPr>
        <p:spPr>
          <a:xfrm>
            <a:off x="8160122" y="1279385"/>
            <a:ext cx="1957502" cy="549415"/>
          </a:xfrm>
          <a:prstGeom prst="roundRect">
            <a:avLst>
              <a:gd name="adj" fmla="val 8317"/>
            </a:avLst>
          </a:prstGeom>
          <a:noFill/>
          <a:ln w="28575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DEA91BCE-3F7D-C6E9-0698-D3BB86B32A99}"/>
              </a:ext>
            </a:extLst>
          </p:cNvPr>
          <p:cNvSpPr/>
          <p:nvPr/>
        </p:nvSpPr>
        <p:spPr>
          <a:xfrm>
            <a:off x="10263603" y="1061356"/>
            <a:ext cx="1748397" cy="985471"/>
          </a:xfrm>
          <a:prstGeom prst="roundRect">
            <a:avLst/>
          </a:prstGeom>
          <a:solidFill>
            <a:srgbClr val="FFFF0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rgbClr val="002060"/>
                </a:solidFill>
              </a:rPr>
              <a:t>Cuanto se desvía el modelo de los datos reales </a:t>
            </a:r>
            <a:endParaRPr lang="es-AR" sz="1600" dirty="0">
              <a:solidFill>
                <a:srgbClr val="002060"/>
              </a:solidFill>
            </a:endParaRPr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7C992234-2335-4D11-D688-7C7293A38DB5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 flipV="1">
            <a:off x="10117624" y="1554092"/>
            <a:ext cx="14597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08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3FB0EF65DB6FE49B5F0A7AC90F32208" ma:contentTypeVersion="13" ma:contentTypeDescription="Crear nuevo documento." ma:contentTypeScope="" ma:versionID="58387794c69a71f171402687a7a4eb49">
  <xsd:schema xmlns:xsd="http://www.w3.org/2001/XMLSchema" xmlns:xs="http://www.w3.org/2001/XMLSchema" xmlns:p="http://schemas.microsoft.com/office/2006/metadata/properties" xmlns:ns3="4858b988-264a-4aad-ae1c-e8603226e372" targetNamespace="http://schemas.microsoft.com/office/2006/metadata/properties" ma:root="true" ma:fieldsID="9815f903ccb77b5099afa46b9136764a" ns3:_="">
    <xsd:import namespace="4858b988-264a-4aad-ae1c-e8603226e37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LengthInSecond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bjectDetectorVersions" minOccurs="0"/>
                <xsd:element ref="ns3:MediaServiceLocation" minOccurs="0"/>
                <xsd:element ref="ns3:MediaServiceSearchProperties" minOccurs="0"/>
                <xsd:element ref="ns3:MediaServiceSystemTag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8b988-264a-4aad-ae1c-e8603226e37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19" nillable="true" ma:displayName="MediaServiceSystemTags" ma:hidden="true" ma:internalName="MediaServiceSystemTags" ma:readOnly="true">
      <xsd:simpleType>
        <xsd:restriction base="dms:Note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858b988-264a-4aad-ae1c-e8603226e37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DD41E1D-4A02-479C-8220-CA9A79343E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58b988-264a-4aad-ae1c-e8603226e37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E36253F-AC9D-4DFE-B079-B47CF2B9F8E4}">
  <ds:schemaRefs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purl.org/dc/dcmitype/"/>
    <ds:schemaRef ds:uri="http://schemas.microsoft.com/office/2006/documentManagement/types"/>
    <ds:schemaRef ds:uri="http://purl.org/dc/terms/"/>
    <ds:schemaRef ds:uri="http://schemas.microsoft.com/office/infopath/2007/PartnerControls"/>
    <ds:schemaRef ds:uri="4858b988-264a-4aad-ae1c-e8603226e37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A4A20E9-B20E-4A7F-A4F2-9D76C82B0B2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8021</TotalTime>
  <Words>795</Words>
  <Application>Microsoft Office PowerPoint</Application>
  <PresentationFormat>Panorámica</PresentationFormat>
  <Paragraphs>220</Paragraphs>
  <Slides>22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30" baseType="lpstr">
      <vt:lpstr>Arial</vt:lpstr>
      <vt:lpstr>Calibri</vt:lpstr>
      <vt:lpstr>Cambria Math</vt:lpstr>
      <vt:lpstr>Consolas</vt:lpstr>
      <vt:lpstr>Corbel</vt:lpstr>
      <vt:lpstr>Times New Roman</vt:lpstr>
      <vt:lpstr>Verdana</vt:lpstr>
      <vt:lpstr>Tema de Office</vt:lpstr>
      <vt:lpstr>Presentación de PowerPoint</vt:lpstr>
      <vt:lpstr>Introducción</vt:lpstr>
      <vt:lpstr>Objetivos</vt:lpstr>
      <vt:lpstr>Presentación del Problema</vt:lpstr>
      <vt:lpstr>Discretización del Problema</vt:lpstr>
      <vt:lpstr>Condiciones de Contorno</vt:lpstr>
      <vt:lpstr>Enfoque de Machine Learning </vt:lpstr>
      <vt:lpstr>Configuración del entrenamiento </vt:lpstr>
      <vt:lpstr>Modelo MLP - Sin ponderación </vt:lpstr>
      <vt:lpstr>Modelo MLP - Sin ponderación </vt:lpstr>
      <vt:lpstr>Presentación de PowerPoint</vt:lpstr>
      <vt:lpstr>Presentación de PowerPoint</vt:lpstr>
      <vt:lpstr>Modelo MLP - Con ponderación </vt:lpstr>
      <vt:lpstr>Modelo MLP - Con ponderación </vt:lpstr>
      <vt:lpstr>Modelo MLP - Con ponderación </vt:lpstr>
      <vt:lpstr>Modelo MLP - Con ponderación </vt:lpstr>
      <vt:lpstr>Presentación de PowerPoint</vt:lpstr>
      <vt:lpstr>Presentación de PowerPoint</vt:lpstr>
      <vt:lpstr>Presentación de PowerPoint</vt:lpstr>
      <vt:lpstr>Presentación de PowerPoint</vt:lpstr>
      <vt:lpstr>Conclusiones </vt:lpstr>
      <vt:lpstr>Preguntas?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Royer Condori Mamani;Julian Guerra</dc:creator>
  <cp:lastModifiedBy>Royer Condori Mamani</cp:lastModifiedBy>
  <cp:revision>91</cp:revision>
  <dcterms:created xsi:type="dcterms:W3CDTF">2023-07-09T22:56:30Z</dcterms:created>
  <dcterms:modified xsi:type="dcterms:W3CDTF">2025-07-14T14:12:24Z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0x010100B3FB0EF65DB6FE49B5F0A7AC90F32208</vt:lpwstr>
  </property>
</Properties>
</file>